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4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8FEB16-50C7-426F-98B2-8F022B8045F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7FBE85-3D3E-4E2D-AC89-BFEF9AF5A2DF}">
      <dgm:prSet phldrT="[Текст]"/>
      <dgm:spPr/>
      <dgm:t>
        <a:bodyPr/>
        <a:lstStyle/>
        <a:p>
          <a:r>
            <a:rPr lang="ru-RU" dirty="0" smtClean="0"/>
            <a:t>Запросы</a:t>
          </a:r>
          <a:endParaRPr lang="ru-RU" dirty="0"/>
        </a:p>
      </dgm:t>
    </dgm:pt>
    <dgm:pt modelId="{4E02523C-02A4-4EFA-86C1-F8CBC1BD5245}" type="parTrans" cxnId="{6BAA7719-2390-42F2-BCC9-EF7D66D80254}">
      <dgm:prSet/>
      <dgm:spPr/>
      <dgm:t>
        <a:bodyPr/>
        <a:lstStyle/>
        <a:p>
          <a:endParaRPr lang="ru-RU"/>
        </a:p>
      </dgm:t>
    </dgm:pt>
    <dgm:pt modelId="{BEB6EFA5-D9E4-48A0-8F26-2F13F28EF124}" type="sibTrans" cxnId="{6BAA7719-2390-42F2-BCC9-EF7D66D80254}">
      <dgm:prSet/>
      <dgm:spPr/>
      <dgm:t>
        <a:bodyPr/>
        <a:lstStyle/>
        <a:p>
          <a:endParaRPr lang="ru-RU"/>
        </a:p>
      </dgm:t>
    </dgm:pt>
    <dgm:pt modelId="{0162A01E-6CCF-40D6-9BE6-7A9CC9EF2454}">
      <dgm:prSet phldrT="[Текст]"/>
      <dgm:spPr/>
      <dgm:t>
        <a:bodyPr/>
        <a:lstStyle/>
        <a:p>
          <a:r>
            <a:rPr lang="ru-RU" dirty="0" smtClean="0"/>
            <a:t>На выборку</a:t>
          </a:r>
          <a:endParaRPr lang="ru-RU" dirty="0"/>
        </a:p>
      </dgm:t>
    </dgm:pt>
    <dgm:pt modelId="{003D0DEE-75A8-47D5-A9D5-0C54196ADED9}" type="parTrans" cxnId="{A0CE32D6-DE51-4935-B811-229832EB6A1C}">
      <dgm:prSet/>
      <dgm:spPr/>
      <dgm:t>
        <a:bodyPr/>
        <a:lstStyle/>
        <a:p>
          <a:endParaRPr lang="ru-RU"/>
        </a:p>
      </dgm:t>
    </dgm:pt>
    <dgm:pt modelId="{27ED65CE-22EC-4CF6-92D6-181048A9FD1D}" type="sibTrans" cxnId="{A0CE32D6-DE51-4935-B811-229832EB6A1C}">
      <dgm:prSet/>
      <dgm:spPr/>
      <dgm:t>
        <a:bodyPr/>
        <a:lstStyle/>
        <a:p>
          <a:endParaRPr lang="ru-RU"/>
        </a:p>
      </dgm:t>
    </dgm:pt>
    <dgm:pt modelId="{50DD4437-5C71-465C-81C3-0B51FADA9B4C}">
      <dgm:prSet phldrT="[Текст]"/>
      <dgm:spPr/>
      <dgm:t>
        <a:bodyPr/>
        <a:lstStyle/>
        <a:p>
          <a:r>
            <a:rPr lang="ru-RU" dirty="0" smtClean="0"/>
            <a:t>Активные</a:t>
          </a:r>
          <a:endParaRPr lang="ru-RU" dirty="0"/>
        </a:p>
      </dgm:t>
    </dgm:pt>
    <dgm:pt modelId="{BA6FB28B-3984-45CB-ACDF-E3ABC3CB39E5}" type="parTrans" cxnId="{94057A78-8FB2-439A-98D4-AE94D9308D02}">
      <dgm:prSet/>
      <dgm:spPr/>
      <dgm:t>
        <a:bodyPr/>
        <a:lstStyle/>
        <a:p>
          <a:endParaRPr lang="ru-RU"/>
        </a:p>
      </dgm:t>
    </dgm:pt>
    <dgm:pt modelId="{FF4B102B-309F-4191-A9B5-03FEA6241039}" type="sibTrans" cxnId="{94057A78-8FB2-439A-98D4-AE94D9308D02}">
      <dgm:prSet/>
      <dgm:spPr/>
      <dgm:t>
        <a:bodyPr/>
        <a:lstStyle/>
        <a:p>
          <a:endParaRPr lang="ru-RU"/>
        </a:p>
      </dgm:t>
    </dgm:pt>
    <dgm:pt modelId="{AD85D8FB-BAC1-4172-8280-7EA02E3F3D66}">
      <dgm:prSet/>
      <dgm:spPr/>
      <dgm:t>
        <a:bodyPr/>
        <a:lstStyle/>
        <a:p>
          <a:r>
            <a:rPr lang="ru-RU" dirty="0" smtClean="0"/>
            <a:t>простые</a:t>
          </a:r>
          <a:endParaRPr lang="ru-RU" dirty="0"/>
        </a:p>
      </dgm:t>
    </dgm:pt>
    <dgm:pt modelId="{5BE21D98-67A2-4A63-86FF-AE1E55571F56}" type="parTrans" cxnId="{25DF9192-6B0D-45F5-95A8-085E49B8C0DB}">
      <dgm:prSet/>
      <dgm:spPr/>
      <dgm:t>
        <a:bodyPr/>
        <a:lstStyle/>
        <a:p>
          <a:endParaRPr lang="ru-RU"/>
        </a:p>
      </dgm:t>
    </dgm:pt>
    <dgm:pt modelId="{BE8197EA-9BF2-4ECD-B854-A9C84A6903D5}" type="sibTrans" cxnId="{25DF9192-6B0D-45F5-95A8-085E49B8C0DB}">
      <dgm:prSet/>
      <dgm:spPr/>
      <dgm:t>
        <a:bodyPr/>
        <a:lstStyle/>
        <a:p>
          <a:endParaRPr lang="ru-RU"/>
        </a:p>
      </dgm:t>
    </dgm:pt>
    <dgm:pt modelId="{3F100D44-8853-4251-B449-5138F3570666}">
      <dgm:prSet/>
      <dgm:spPr/>
      <dgm:t>
        <a:bodyPr/>
        <a:lstStyle/>
        <a:p>
          <a:r>
            <a:rPr lang="ru-RU" dirty="0" smtClean="0"/>
            <a:t>итоговые</a:t>
          </a:r>
          <a:endParaRPr lang="ru-RU" dirty="0"/>
        </a:p>
      </dgm:t>
    </dgm:pt>
    <dgm:pt modelId="{7E4EC45C-A7B3-4232-A88D-BB6CDF1BCB47}" type="parTrans" cxnId="{6852AD37-880D-436D-ACFC-601A4957ECF7}">
      <dgm:prSet/>
      <dgm:spPr/>
      <dgm:t>
        <a:bodyPr/>
        <a:lstStyle/>
        <a:p>
          <a:endParaRPr lang="ru-RU"/>
        </a:p>
      </dgm:t>
    </dgm:pt>
    <dgm:pt modelId="{9F86FFD5-9981-4380-A1C2-5430E1C5735D}" type="sibTrans" cxnId="{6852AD37-880D-436D-ACFC-601A4957ECF7}">
      <dgm:prSet/>
      <dgm:spPr/>
      <dgm:t>
        <a:bodyPr/>
        <a:lstStyle/>
        <a:p>
          <a:endParaRPr lang="ru-RU"/>
        </a:p>
      </dgm:t>
    </dgm:pt>
    <dgm:pt modelId="{E76CEA86-5B60-4BF0-AD09-BCDBFB483DAA}">
      <dgm:prSet/>
      <dgm:spPr/>
      <dgm:t>
        <a:bodyPr/>
        <a:lstStyle/>
        <a:p>
          <a:r>
            <a:rPr lang="ru-RU" dirty="0" smtClean="0"/>
            <a:t>На обновление</a:t>
          </a:r>
          <a:endParaRPr lang="ru-RU" dirty="0"/>
        </a:p>
      </dgm:t>
    </dgm:pt>
    <dgm:pt modelId="{4471E7DE-D517-420D-B661-628458DBCF2E}" type="parTrans" cxnId="{1D1EC9F9-0563-4E54-B155-FBB5DA5CA949}">
      <dgm:prSet/>
      <dgm:spPr/>
      <dgm:t>
        <a:bodyPr/>
        <a:lstStyle/>
        <a:p>
          <a:endParaRPr lang="ru-RU"/>
        </a:p>
      </dgm:t>
    </dgm:pt>
    <dgm:pt modelId="{29A3C146-ACCA-436E-AFDF-9675D48BD8B0}" type="sibTrans" cxnId="{1D1EC9F9-0563-4E54-B155-FBB5DA5CA949}">
      <dgm:prSet/>
      <dgm:spPr/>
      <dgm:t>
        <a:bodyPr/>
        <a:lstStyle/>
        <a:p>
          <a:endParaRPr lang="ru-RU"/>
        </a:p>
      </dgm:t>
    </dgm:pt>
    <dgm:pt modelId="{BBCCB601-26B1-4DB6-8806-E1D5E09DA3B4}">
      <dgm:prSet/>
      <dgm:spPr/>
      <dgm:t>
        <a:bodyPr/>
        <a:lstStyle/>
        <a:p>
          <a:r>
            <a:rPr lang="ru-RU" dirty="0" smtClean="0"/>
            <a:t>На добавление</a:t>
          </a:r>
          <a:endParaRPr lang="ru-RU" dirty="0"/>
        </a:p>
      </dgm:t>
    </dgm:pt>
    <dgm:pt modelId="{988AC7BB-BEA0-4254-8733-FE4D9620D4EE}" type="parTrans" cxnId="{25C34521-2E94-4F77-810B-105039786F61}">
      <dgm:prSet/>
      <dgm:spPr/>
      <dgm:t>
        <a:bodyPr/>
        <a:lstStyle/>
        <a:p>
          <a:endParaRPr lang="ru-RU"/>
        </a:p>
      </dgm:t>
    </dgm:pt>
    <dgm:pt modelId="{102C52ED-2DA0-40BC-948D-4C7AE2B174BC}" type="sibTrans" cxnId="{25C34521-2E94-4F77-810B-105039786F61}">
      <dgm:prSet/>
      <dgm:spPr/>
      <dgm:t>
        <a:bodyPr/>
        <a:lstStyle/>
        <a:p>
          <a:endParaRPr lang="ru-RU"/>
        </a:p>
      </dgm:t>
    </dgm:pt>
    <dgm:pt modelId="{7EA049E4-8BCF-4220-8D0F-55CB5389C1AF}">
      <dgm:prSet/>
      <dgm:spPr/>
      <dgm:t>
        <a:bodyPr/>
        <a:lstStyle/>
        <a:p>
          <a:r>
            <a:rPr lang="ru-RU" dirty="0" smtClean="0"/>
            <a:t>На удаление</a:t>
          </a:r>
          <a:endParaRPr lang="ru-RU" dirty="0"/>
        </a:p>
      </dgm:t>
    </dgm:pt>
    <dgm:pt modelId="{E4ACB7D6-E626-4EA8-8150-29B28F7C6B0F}" type="parTrans" cxnId="{8C03809D-4721-47E9-AEFE-1003ACAA8936}">
      <dgm:prSet/>
      <dgm:spPr/>
      <dgm:t>
        <a:bodyPr/>
        <a:lstStyle/>
        <a:p>
          <a:endParaRPr lang="ru-RU"/>
        </a:p>
      </dgm:t>
    </dgm:pt>
    <dgm:pt modelId="{D07F0130-F385-4F93-84FC-7467925F07F0}" type="sibTrans" cxnId="{8C03809D-4721-47E9-AEFE-1003ACAA8936}">
      <dgm:prSet/>
      <dgm:spPr/>
      <dgm:t>
        <a:bodyPr/>
        <a:lstStyle/>
        <a:p>
          <a:endParaRPr lang="ru-RU"/>
        </a:p>
      </dgm:t>
    </dgm:pt>
    <dgm:pt modelId="{BE76894A-522E-4573-ACCC-2C8E53292812}">
      <dgm:prSet/>
      <dgm:spPr/>
      <dgm:t>
        <a:bodyPr/>
        <a:lstStyle/>
        <a:p>
          <a:r>
            <a:rPr lang="ru-RU" dirty="0" smtClean="0"/>
            <a:t>Создание новой таблицы</a:t>
          </a:r>
          <a:endParaRPr lang="ru-RU" dirty="0"/>
        </a:p>
      </dgm:t>
    </dgm:pt>
    <dgm:pt modelId="{ADDC59FB-824E-420E-91DB-C453A108AC8A}" type="parTrans" cxnId="{17BC8747-F905-4279-9930-D559FD472EAB}">
      <dgm:prSet/>
      <dgm:spPr/>
      <dgm:t>
        <a:bodyPr/>
        <a:lstStyle/>
        <a:p>
          <a:endParaRPr lang="ru-RU"/>
        </a:p>
      </dgm:t>
    </dgm:pt>
    <dgm:pt modelId="{9E1C77E7-7216-4848-A224-60DA87C7E4BB}" type="sibTrans" cxnId="{17BC8747-F905-4279-9930-D559FD472EAB}">
      <dgm:prSet/>
      <dgm:spPr/>
      <dgm:t>
        <a:bodyPr/>
        <a:lstStyle/>
        <a:p>
          <a:endParaRPr lang="ru-RU"/>
        </a:p>
      </dgm:t>
    </dgm:pt>
    <dgm:pt modelId="{1BD69B6B-B6EA-44A9-AAC6-8C563B6C08D9}" type="pres">
      <dgm:prSet presAssocID="{428FEB16-50C7-426F-98B2-8F022B8045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113BA1-F5C5-430D-8BB9-ABE43594F2F4}" type="pres">
      <dgm:prSet presAssocID="{067FBE85-3D3E-4E2D-AC89-BFEF9AF5A2DF}" presName="hierRoot1" presStyleCnt="0">
        <dgm:presLayoutVars>
          <dgm:hierBranch val="init"/>
        </dgm:presLayoutVars>
      </dgm:prSet>
      <dgm:spPr/>
    </dgm:pt>
    <dgm:pt modelId="{81285DDD-04C3-495D-9615-140B599ECE11}" type="pres">
      <dgm:prSet presAssocID="{067FBE85-3D3E-4E2D-AC89-BFEF9AF5A2DF}" presName="rootComposite1" presStyleCnt="0"/>
      <dgm:spPr/>
    </dgm:pt>
    <dgm:pt modelId="{8F124ED4-ACC5-44EE-8999-237F7AB11489}" type="pres">
      <dgm:prSet presAssocID="{067FBE85-3D3E-4E2D-AC89-BFEF9AF5A2D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BBA659-1C67-48EA-8C87-792BA391ED4F}" type="pres">
      <dgm:prSet presAssocID="{067FBE85-3D3E-4E2D-AC89-BFEF9AF5A2D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DC4783D-4D47-40A1-915F-445355C03252}" type="pres">
      <dgm:prSet presAssocID="{067FBE85-3D3E-4E2D-AC89-BFEF9AF5A2DF}" presName="hierChild2" presStyleCnt="0"/>
      <dgm:spPr/>
    </dgm:pt>
    <dgm:pt modelId="{6C079AB7-7FAD-442C-B813-E07B30E61A3B}" type="pres">
      <dgm:prSet presAssocID="{003D0DEE-75A8-47D5-A9D5-0C54196ADED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3F177A9-29AA-4683-9242-806A434ACCB2}" type="pres">
      <dgm:prSet presAssocID="{0162A01E-6CCF-40D6-9BE6-7A9CC9EF2454}" presName="hierRoot2" presStyleCnt="0">
        <dgm:presLayoutVars>
          <dgm:hierBranch val="init"/>
        </dgm:presLayoutVars>
      </dgm:prSet>
      <dgm:spPr/>
    </dgm:pt>
    <dgm:pt modelId="{2F62AC09-E4F4-423D-B6F2-AAD2629AACAD}" type="pres">
      <dgm:prSet presAssocID="{0162A01E-6CCF-40D6-9BE6-7A9CC9EF2454}" presName="rootComposite" presStyleCnt="0"/>
      <dgm:spPr/>
    </dgm:pt>
    <dgm:pt modelId="{C192C0BA-F6FF-46D6-8619-BB4E5C9C9B98}" type="pres">
      <dgm:prSet presAssocID="{0162A01E-6CCF-40D6-9BE6-7A9CC9EF2454}" presName="rootText" presStyleLbl="node2" presStyleIdx="0" presStyleCnt="2" custScaleX="2008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2DD9FA-3E8B-4A6B-9BCE-7D4927395105}" type="pres">
      <dgm:prSet presAssocID="{0162A01E-6CCF-40D6-9BE6-7A9CC9EF2454}" presName="rootConnector" presStyleLbl="node2" presStyleIdx="0" presStyleCnt="2"/>
      <dgm:spPr/>
      <dgm:t>
        <a:bodyPr/>
        <a:lstStyle/>
        <a:p>
          <a:endParaRPr lang="ru-RU"/>
        </a:p>
      </dgm:t>
    </dgm:pt>
    <dgm:pt modelId="{E24601DB-A110-4506-BAE9-D4F62761FB7C}" type="pres">
      <dgm:prSet presAssocID="{0162A01E-6CCF-40D6-9BE6-7A9CC9EF2454}" presName="hierChild4" presStyleCnt="0"/>
      <dgm:spPr/>
    </dgm:pt>
    <dgm:pt modelId="{8A2F129D-C0C6-46E4-9B83-C2BBA03E47AE}" type="pres">
      <dgm:prSet presAssocID="{5BE21D98-67A2-4A63-86FF-AE1E55571F56}" presName="Name37" presStyleLbl="parChTrans1D3" presStyleIdx="0" presStyleCnt="6"/>
      <dgm:spPr/>
      <dgm:t>
        <a:bodyPr/>
        <a:lstStyle/>
        <a:p>
          <a:endParaRPr lang="ru-RU"/>
        </a:p>
      </dgm:t>
    </dgm:pt>
    <dgm:pt modelId="{48C4A318-A003-4E11-BCAE-DA97491AA6DC}" type="pres">
      <dgm:prSet presAssocID="{AD85D8FB-BAC1-4172-8280-7EA02E3F3D66}" presName="hierRoot2" presStyleCnt="0">
        <dgm:presLayoutVars>
          <dgm:hierBranch val="init"/>
        </dgm:presLayoutVars>
      </dgm:prSet>
      <dgm:spPr/>
    </dgm:pt>
    <dgm:pt modelId="{35F056DA-D0AB-4D41-860B-2923CD410308}" type="pres">
      <dgm:prSet presAssocID="{AD85D8FB-BAC1-4172-8280-7EA02E3F3D66}" presName="rootComposite" presStyleCnt="0"/>
      <dgm:spPr/>
    </dgm:pt>
    <dgm:pt modelId="{413186B3-61D7-4DAB-8F4A-9350015B17C1}" type="pres">
      <dgm:prSet presAssocID="{AD85D8FB-BAC1-4172-8280-7EA02E3F3D66}" presName="rootText" presStyleLbl="node3" presStyleIdx="0" presStyleCnt="6" custScaleX="1763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943F57-887F-4046-AA86-9CADFABAD7EE}" type="pres">
      <dgm:prSet presAssocID="{AD85D8FB-BAC1-4172-8280-7EA02E3F3D66}" presName="rootConnector" presStyleLbl="node3" presStyleIdx="0" presStyleCnt="6"/>
      <dgm:spPr/>
      <dgm:t>
        <a:bodyPr/>
        <a:lstStyle/>
        <a:p>
          <a:endParaRPr lang="ru-RU"/>
        </a:p>
      </dgm:t>
    </dgm:pt>
    <dgm:pt modelId="{70AB5724-8B77-4C5B-85A3-B23684D04CFE}" type="pres">
      <dgm:prSet presAssocID="{AD85D8FB-BAC1-4172-8280-7EA02E3F3D66}" presName="hierChild4" presStyleCnt="0"/>
      <dgm:spPr/>
    </dgm:pt>
    <dgm:pt modelId="{9B250C48-0F36-4D96-BE5B-C55FB29B532C}" type="pres">
      <dgm:prSet presAssocID="{AD85D8FB-BAC1-4172-8280-7EA02E3F3D66}" presName="hierChild5" presStyleCnt="0"/>
      <dgm:spPr/>
    </dgm:pt>
    <dgm:pt modelId="{E61E6655-0789-4AF9-A055-E80533688FDB}" type="pres">
      <dgm:prSet presAssocID="{7E4EC45C-A7B3-4232-A88D-BB6CDF1BCB47}" presName="Name37" presStyleLbl="parChTrans1D3" presStyleIdx="1" presStyleCnt="6"/>
      <dgm:spPr/>
      <dgm:t>
        <a:bodyPr/>
        <a:lstStyle/>
        <a:p>
          <a:endParaRPr lang="ru-RU"/>
        </a:p>
      </dgm:t>
    </dgm:pt>
    <dgm:pt modelId="{885418AA-2C8E-4596-A150-BF16F5E5FC0D}" type="pres">
      <dgm:prSet presAssocID="{3F100D44-8853-4251-B449-5138F3570666}" presName="hierRoot2" presStyleCnt="0">
        <dgm:presLayoutVars>
          <dgm:hierBranch val="init"/>
        </dgm:presLayoutVars>
      </dgm:prSet>
      <dgm:spPr/>
    </dgm:pt>
    <dgm:pt modelId="{57CA9DAF-A517-4F51-84E9-D5AA2CE8D818}" type="pres">
      <dgm:prSet presAssocID="{3F100D44-8853-4251-B449-5138F3570666}" presName="rootComposite" presStyleCnt="0"/>
      <dgm:spPr/>
    </dgm:pt>
    <dgm:pt modelId="{45D377F8-048E-46B0-81C7-1E21D432B534}" type="pres">
      <dgm:prSet presAssocID="{3F100D44-8853-4251-B449-5138F3570666}" presName="rootText" presStyleLbl="node3" presStyleIdx="1" presStyleCnt="6" custScaleX="1763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051E16-390C-45F0-A6A8-0F149C19DE46}" type="pres">
      <dgm:prSet presAssocID="{3F100D44-8853-4251-B449-5138F3570666}" presName="rootConnector" presStyleLbl="node3" presStyleIdx="1" presStyleCnt="6"/>
      <dgm:spPr/>
      <dgm:t>
        <a:bodyPr/>
        <a:lstStyle/>
        <a:p>
          <a:endParaRPr lang="ru-RU"/>
        </a:p>
      </dgm:t>
    </dgm:pt>
    <dgm:pt modelId="{71CDD988-AA06-4F95-B5CE-E767A0EDB4D6}" type="pres">
      <dgm:prSet presAssocID="{3F100D44-8853-4251-B449-5138F3570666}" presName="hierChild4" presStyleCnt="0"/>
      <dgm:spPr/>
    </dgm:pt>
    <dgm:pt modelId="{953379DC-6062-4027-8D70-3FABFE229527}" type="pres">
      <dgm:prSet presAssocID="{3F100D44-8853-4251-B449-5138F3570666}" presName="hierChild5" presStyleCnt="0"/>
      <dgm:spPr/>
    </dgm:pt>
    <dgm:pt modelId="{DE137E6C-0E0F-47BE-AC20-DDABFBD8C0BE}" type="pres">
      <dgm:prSet presAssocID="{0162A01E-6CCF-40D6-9BE6-7A9CC9EF2454}" presName="hierChild5" presStyleCnt="0"/>
      <dgm:spPr/>
    </dgm:pt>
    <dgm:pt modelId="{6099C38B-66F1-4CA6-AB48-E356CBE73773}" type="pres">
      <dgm:prSet presAssocID="{BA6FB28B-3984-45CB-ACDF-E3ABC3CB39E5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3E0FA55-5F82-435B-836E-5450B8C23D91}" type="pres">
      <dgm:prSet presAssocID="{50DD4437-5C71-465C-81C3-0B51FADA9B4C}" presName="hierRoot2" presStyleCnt="0">
        <dgm:presLayoutVars>
          <dgm:hierBranch val="init"/>
        </dgm:presLayoutVars>
      </dgm:prSet>
      <dgm:spPr/>
    </dgm:pt>
    <dgm:pt modelId="{D8619025-0267-4445-8DCA-DAE326AFDB72}" type="pres">
      <dgm:prSet presAssocID="{50DD4437-5C71-465C-81C3-0B51FADA9B4C}" presName="rootComposite" presStyleCnt="0"/>
      <dgm:spPr/>
    </dgm:pt>
    <dgm:pt modelId="{83591EA6-6243-4841-8C9A-9708B8513084}" type="pres">
      <dgm:prSet presAssocID="{50DD4437-5C71-465C-81C3-0B51FADA9B4C}" presName="rootText" presStyleLbl="node2" presStyleIdx="1" presStyleCnt="2" custScaleX="2008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CEEC9B-40F0-4EEC-BFF7-FEC7DCB7F4B7}" type="pres">
      <dgm:prSet presAssocID="{50DD4437-5C71-465C-81C3-0B51FADA9B4C}" presName="rootConnector" presStyleLbl="node2" presStyleIdx="1" presStyleCnt="2"/>
      <dgm:spPr/>
      <dgm:t>
        <a:bodyPr/>
        <a:lstStyle/>
        <a:p>
          <a:endParaRPr lang="ru-RU"/>
        </a:p>
      </dgm:t>
    </dgm:pt>
    <dgm:pt modelId="{6D327C24-43A2-4968-BBAC-44510F80A6A6}" type="pres">
      <dgm:prSet presAssocID="{50DD4437-5C71-465C-81C3-0B51FADA9B4C}" presName="hierChild4" presStyleCnt="0"/>
      <dgm:spPr/>
    </dgm:pt>
    <dgm:pt modelId="{F3784556-69D1-4170-93FF-11D980622D0D}" type="pres">
      <dgm:prSet presAssocID="{4471E7DE-D517-420D-B661-628458DBCF2E}" presName="Name37" presStyleLbl="parChTrans1D3" presStyleIdx="2" presStyleCnt="6"/>
      <dgm:spPr/>
      <dgm:t>
        <a:bodyPr/>
        <a:lstStyle/>
        <a:p>
          <a:endParaRPr lang="ru-RU"/>
        </a:p>
      </dgm:t>
    </dgm:pt>
    <dgm:pt modelId="{228967C8-6303-4927-B271-868C6F4665EA}" type="pres">
      <dgm:prSet presAssocID="{E76CEA86-5B60-4BF0-AD09-BCDBFB483DAA}" presName="hierRoot2" presStyleCnt="0">
        <dgm:presLayoutVars>
          <dgm:hierBranch val="init"/>
        </dgm:presLayoutVars>
      </dgm:prSet>
      <dgm:spPr/>
    </dgm:pt>
    <dgm:pt modelId="{DB0D5422-94C4-4A32-860E-B298B7F77E2A}" type="pres">
      <dgm:prSet presAssocID="{E76CEA86-5B60-4BF0-AD09-BCDBFB483DAA}" presName="rootComposite" presStyleCnt="0"/>
      <dgm:spPr/>
    </dgm:pt>
    <dgm:pt modelId="{6CD7ECB2-3CEC-4B94-AFAE-C83FCD93F43F}" type="pres">
      <dgm:prSet presAssocID="{E76CEA86-5B60-4BF0-AD09-BCDBFB483DAA}" presName="rootText" presStyleLbl="node3" presStyleIdx="2" presStyleCnt="6" custScaleX="1763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8D8ECE-501C-4080-8D17-5E61A830D8CF}" type="pres">
      <dgm:prSet presAssocID="{E76CEA86-5B60-4BF0-AD09-BCDBFB483DAA}" presName="rootConnector" presStyleLbl="node3" presStyleIdx="2" presStyleCnt="6"/>
      <dgm:spPr/>
      <dgm:t>
        <a:bodyPr/>
        <a:lstStyle/>
        <a:p>
          <a:endParaRPr lang="ru-RU"/>
        </a:p>
      </dgm:t>
    </dgm:pt>
    <dgm:pt modelId="{64C3C28A-9FD1-4A53-806F-BCDAACE2E0D9}" type="pres">
      <dgm:prSet presAssocID="{E76CEA86-5B60-4BF0-AD09-BCDBFB483DAA}" presName="hierChild4" presStyleCnt="0"/>
      <dgm:spPr/>
    </dgm:pt>
    <dgm:pt modelId="{35B8FE02-2F5B-4B10-9DD1-FA7CE0305002}" type="pres">
      <dgm:prSet presAssocID="{E76CEA86-5B60-4BF0-AD09-BCDBFB483DAA}" presName="hierChild5" presStyleCnt="0"/>
      <dgm:spPr/>
    </dgm:pt>
    <dgm:pt modelId="{6666FA99-E6D7-4209-9E41-C2E87A7E0D8B}" type="pres">
      <dgm:prSet presAssocID="{988AC7BB-BEA0-4254-8733-FE4D9620D4EE}" presName="Name37" presStyleLbl="parChTrans1D3" presStyleIdx="3" presStyleCnt="6"/>
      <dgm:spPr/>
      <dgm:t>
        <a:bodyPr/>
        <a:lstStyle/>
        <a:p>
          <a:endParaRPr lang="ru-RU"/>
        </a:p>
      </dgm:t>
    </dgm:pt>
    <dgm:pt modelId="{4137A6DF-D52E-4EF3-9BB3-47A9DCC4B8E1}" type="pres">
      <dgm:prSet presAssocID="{BBCCB601-26B1-4DB6-8806-E1D5E09DA3B4}" presName="hierRoot2" presStyleCnt="0">
        <dgm:presLayoutVars>
          <dgm:hierBranch val="init"/>
        </dgm:presLayoutVars>
      </dgm:prSet>
      <dgm:spPr/>
    </dgm:pt>
    <dgm:pt modelId="{6A3BC275-9D72-4FD2-BA5B-71C5AD5D891D}" type="pres">
      <dgm:prSet presAssocID="{BBCCB601-26B1-4DB6-8806-E1D5E09DA3B4}" presName="rootComposite" presStyleCnt="0"/>
      <dgm:spPr/>
    </dgm:pt>
    <dgm:pt modelId="{1D9BE855-2516-47B3-8932-C7360EF2499E}" type="pres">
      <dgm:prSet presAssocID="{BBCCB601-26B1-4DB6-8806-E1D5E09DA3B4}" presName="rootText" presStyleLbl="node3" presStyleIdx="3" presStyleCnt="6" custScaleX="1763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8E47EE-FEF6-4174-957D-BAF4E658CD73}" type="pres">
      <dgm:prSet presAssocID="{BBCCB601-26B1-4DB6-8806-E1D5E09DA3B4}" presName="rootConnector" presStyleLbl="node3" presStyleIdx="3" presStyleCnt="6"/>
      <dgm:spPr/>
      <dgm:t>
        <a:bodyPr/>
        <a:lstStyle/>
        <a:p>
          <a:endParaRPr lang="ru-RU"/>
        </a:p>
      </dgm:t>
    </dgm:pt>
    <dgm:pt modelId="{08AB862E-6E51-4FAD-9F78-E0EDFE5F96CE}" type="pres">
      <dgm:prSet presAssocID="{BBCCB601-26B1-4DB6-8806-E1D5E09DA3B4}" presName="hierChild4" presStyleCnt="0"/>
      <dgm:spPr/>
    </dgm:pt>
    <dgm:pt modelId="{C118473F-1A06-469F-B40C-0E0D31548F88}" type="pres">
      <dgm:prSet presAssocID="{BBCCB601-26B1-4DB6-8806-E1D5E09DA3B4}" presName="hierChild5" presStyleCnt="0"/>
      <dgm:spPr/>
    </dgm:pt>
    <dgm:pt modelId="{338326C7-95D9-405C-B751-4AFA01F91EB6}" type="pres">
      <dgm:prSet presAssocID="{E4ACB7D6-E626-4EA8-8150-29B28F7C6B0F}" presName="Name37" presStyleLbl="parChTrans1D3" presStyleIdx="4" presStyleCnt="6"/>
      <dgm:spPr/>
      <dgm:t>
        <a:bodyPr/>
        <a:lstStyle/>
        <a:p>
          <a:endParaRPr lang="ru-RU"/>
        </a:p>
      </dgm:t>
    </dgm:pt>
    <dgm:pt modelId="{7E6A73D2-AE27-4F0B-8F6A-6C74C0D3D12A}" type="pres">
      <dgm:prSet presAssocID="{7EA049E4-8BCF-4220-8D0F-55CB5389C1AF}" presName="hierRoot2" presStyleCnt="0">
        <dgm:presLayoutVars>
          <dgm:hierBranch val="init"/>
        </dgm:presLayoutVars>
      </dgm:prSet>
      <dgm:spPr/>
    </dgm:pt>
    <dgm:pt modelId="{30EDBE86-74CC-4CB0-B77E-1BDE9CDA60EB}" type="pres">
      <dgm:prSet presAssocID="{7EA049E4-8BCF-4220-8D0F-55CB5389C1AF}" presName="rootComposite" presStyleCnt="0"/>
      <dgm:spPr/>
    </dgm:pt>
    <dgm:pt modelId="{F69EF108-BFCA-4C1C-8508-698FBEF5D336}" type="pres">
      <dgm:prSet presAssocID="{7EA049E4-8BCF-4220-8D0F-55CB5389C1AF}" presName="rootText" presStyleLbl="node3" presStyleIdx="4" presStyleCnt="6" custScaleX="1763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85577B-1E95-4269-B559-3A6284ADD333}" type="pres">
      <dgm:prSet presAssocID="{7EA049E4-8BCF-4220-8D0F-55CB5389C1AF}" presName="rootConnector" presStyleLbl="node3" presStyleIdx="4" presStyleCnt="6"/>
      <dgm:spPr/>
      <dgm:t>
        <a:bodyPr/>
        <a:lstStyle/>
        <a:p>
          <a:endParaRPr lang="ru-RU"/>
        </a:p>
      </dgm:t>
    </dgm:pt>
    <dgm:pt modelId="{C808FE77-0C8A-4C60-87A1-6C5F12BF3F91}" type="pres">
      <dgm:prSet presAssocID="{7EA049E4-8BCF-4220-8D0F-55CB5389C1AF}" presName="hierChild4" presStyleCnt="0"/>
      <dgm:spPr/>
    </dgm:pt>
    <dgm:pt modelId="{111DC274-289D-4810-89EF-4772FDA97FB9}" type="pres">
      <dgm:prSet presAssocID="{7EA049E4-8BCF-4220-8D0F-55CB5389C1AF}" presName="hierChild5" presStyleCnt="0"/>
      <dgm:spPr/>
    </dgm:pt>
    <dgm:pt modelId="{C272CECD-C372-4074-9119-217456939574}" type="pres">
      <dgm:prSet presAssocID="{ADDC59FB-824E-420E-91DB-C453A108AC8A}" presName="Name37" presStyleLbl="parChTrans1D3" presStyleIdx="5" presStyleCnt="6"/>
      <dgm:spPr/>
      <dgm:t>
        <a:bodyPr/>
        <a:lstStyle/>
        <a:p>
          <a:endParaRPr lang="ru-RU"/>
        </a:p>
      </dgm:t>
    </dgm:pt>
    <dgm:pt modelId="{967E367C-5C52-456C-AFB4-CB6550AAF6F0}" type="pres">
      <dgm:prSet presAssocID="{BE76894A-522E-4573-ACCC-2C8E53292812}" presName="hierRoot2" presStyleCnt="0">
        <dgm:presLayoutVars>
          <dgm:hierBranch val="init"/>
        </dgm:presLayoutVars>
      </dgm:prSet>
      <dgm:spPr/>
    </dgm:pt>
    <dgm:pt modelId="{1C4FBF17-C33A-449D-9B95-27B8A64455EC}" type="pres">
      <dgm:prSet presAssocID="{BE76894A-522E-4573-ACCC-2C8E53292812}" presName="rootComposite" presStyleCnt="0"/>
      <dgm:spPr/>
    </dgm:pt>
    <dgm:pt modelId="{461797CC-437E-45A7-AA28-1715D0B75C2C}" type="pres">
      <dgm:prSet presAssocID="{BE76894A-522E-4573-ACCC-2C8E53292812}" presName="rootText" presStyleLbl="node3" presStyleIdx="5" presStyleCnt="6" custScaleX="1763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9BF2F2-AB41-415F-85BD-52EEFA6152DE}" type="pres">
      <dgm:prSet presAssocID="{BE76894A-522E-4573-ACCC-2C8E53292812}" presName="rootConnector" presStyleLbl="node3" presStyleIdx="5" presStyleCnt="6"/>
      <dgm:spPr/>
      <dgm:t>
        <a:bodyPr/>
        <a:lstStyle/>
        <a:p>
          <a:endParaRPr lang="ru-RU"/>
        </a:p>
      </dgm:t>
    </dgm:pt>
    <dgm:pt modelId="{038BE03B-F095-47A4-BB2C-02C7114322B4}" type="pres">
      <dgm:prSet presAssocID="{BE76894A-522E-4573-ACCC-2C8E53292812}" presName="hierChild4" presStyleCnt="0"/>
      <dgm:spPr/>
    </dgm:pt>
    <dgm:pt modelId="{FA9AD892-BBB6-4964-92B0-A057859338F7}" type="pres">
      <dgm:prSet presAssocID="{BE76894A-522E-4573-ACCC-2C8E53292812}" presName="hierChild5" presStyleCnt="0"/>
      <dgm:spPr/>
    </dgm:pt>
    <dgm:pt modelId="{253FFB44-F5F6-46A6-A6B3-70A86AA39C19}" type="pres">
      <dgm:prSet presAssocID="{50DD4437-5C71-465C-81C3-0B51FADA9B4C}" presName="hierChild5" presStyleCnt="0"/>
      <dgm:spPr/>
    </dgm:pt>
    <dgm:pt modelId="{213E35BD-0EBC-4214-885B-70F05CF5B470}" type="pres">
      <dgm:prSet presAssocID="{067FBE85-3D3E-4E2D-AC89-BFEF9AF5A2DF}" presName="hierChild3" presStyleCnt="0"/>
      <dgm:spPr/>
    </dgm:pt>
  </dgm:ptLst>
  <dgm:cxnLst>
    <dgm:cxn modelId="{7CF823BB-8292-4427-ADB1-426AA993B9DB}" type="presOf" srcId="{BE76894A-522E-4573-ACCC-2C8E53292812}" destId="{461797CC-437E-45A7-AA28-1715D0B75C2C}" srcOrd="0" destOrd="0" presId="urn:microsoft.com/office/officeart/2005/8/layout/orgChart1"/>
    <dgm:cxn modelId="{6852AD37-880D-436D-ACFC-601A4957ECF7}" srcId="{0162A01E-6CCF-40D6-9BE6-7A9CC9EF2454}" destId="{3F100D44-8853-4251-B449-5138F3570666}" srcOrd="1" destOrd="0" parTransId="{7E4EC45C-A7B3-4232-A88D-BB6CDF1BCB47}" sibTransId="{9F86FFD5-9981-4380-A1C2-5430E1C5735D}"/>
    <dgm:cxn modelId="{E6D08EB0-BD34-4A0C-92D5-F3A0EDBA729F}" type="presOf" srcId="{3F100D44-8853-4251-B449-5138F3570666}" destId="{45D377F8-048E-46B0-81C7-1E21D432B534}" srcOrd="0" destOrd="0" presId="urn:microsoft.com/office/officeart/2005/8/layout/orgChart1"/>
    <dgm:cxn modelId="{E63BED55-1A39-4F7B-A6E7-1CB75C77D673}" type="presOf" srcId="{E76CEA86-5B60-4BF0-AD09-BCDBFB483DAA}" destId="{E38D8ECE-501C-4080-8D17-5E61A830D8CF}" srcOrd="1" destOrd="0" presId="urn:microsoft.com/office/officeart/2005/8/layout/orgChart1"/>
    <dgm:cxn modelId="{B2621A71-52A6-454E-BEB6-84A108F10C08}" type="presOf" srcId="{E4ACB7D6-E626-4EA8-8150-29B28F7C6B0F}" destId="{338326C7-95D9-405C-B751-4AFA01F91EB6}" srcOrd="0" destOrd="0" presId="urn:microsoft.com/office/officeart/2005/8/layout/orgChart1"/>
    <dgm:cxn modelId="{0BA3C281-1435-4D08-B755-91B574C68636}" type="presOf" srcId="{003D0DEE-75A8-47D5-A9D5-0C54196ADED9}" destId="{6C079AB7-7FAD-442C-B813-E07B30E61A3B}" srcOrd="0" destOrd="0" presId="urn:microsoft.com/office/officeart/2005/8/layout/orgChart1"/>
    <dgm:cxn modelId="{F2073028-547B-4633-868A-4590516BF844}" type="presOf" srcId="{50DD4437-5C71-465C-81C3-0B51FADA9B4C}" destId="{25CEEC9B-40F0-4EEC-BFF7-FEC7DCB7F4B7}" srcOrd="1" destOrd="0" presId="urn:microsoft.com/office/officeart/2005/8/layout/orgChart1"/>
    <dgm:cxn modelId="{2746C0BA-B88E-46BC-8F1A-34E86B4A1B11}" type="presOf" srcId="{067FBE85-3D3E-4E2D-AC89-BFEF9AF5A2DF}" destId="{8F124ED4-ACC5-44EE-8999-237F7AB11489}" srcOrd="0" destOrd="0" presId="urn:microsoft.com/office/officeart/2005/8/layout/orgChart1"/>
    <dgm:cxn modelId="{D1CF6E36-5964-4C90-AD98-6017B9D8CE2C}" type="presOf" srcId="{BA6FB28B-3984-45CB-ACDF-E3ABC3CB39E5}" destId="{6099C38B-66F1-4CA6-AB48-E356CBE73773}" srcOrd="0" destOrd="0" presId="urn:microsoft.com/office/officeart/2005/8/layout/orgChart1"/>
    <dgm:cxn modelId="{2303585C-C9F3-406C-B62A-8B1F23060180}" type="presOf" srcId="{5BE21D98-67A2-4A63-86FF-AE1E55571F56}" destId="{8A2F129D-C0C6-46E4-9B83-C2BBA03E47AE}" srcOrd="0" destOrd="0" presId="urn:microsoft.com/office/officeart/2005/8/layout/orgChart1"/>
    <dgm:cxn modelId="{82F4C34B-7DBA-4054-895F-2EC5B7CC8AAA}" type="presOf" srcId="{0162A01E-6CCF-40D6-9BE6-7A9CC9EF2454}" destId="{C192C0BA-F6FF-46D6-8619-BB4E5C9C9B98}" srcOrd="0" destOrd="0" presId="urn:microsoft.com/office/officeart/2005/8/layout/orgChart1"/>
    <dgm:cxn modelId="{94057A78-8FB2-439A-98D4-AE94D9308D02}" srcId="{067FBE85-3D3E-4E2D-AC89-BFEF9AF5A2DF}" destId="{50DD4437-5C71-465C-81C3-0B51FADA9B4C}" srcOrd="1" destOrd="0" parTransId="{BA6FB28B-3984-45CB-ACDF-E3ABC3CB39E5}" sibTransId="{FF4B102B-309F-4191-A9B5-03FEA6241039}"/>
    <dgm:cxn modelId="{69F7D172-7544-4616-9408-C0AA587F7585}" type="presOf" srcId="{AD85D8FB-BAC1-4172-8280-7EA02E3F3D66}" destId="{DB943F57-887F-4046-AA86-9CADFABAD7EE}" srcOrd="1" destOrd="0" presId="urn:microsoft.com/office/officeart/2005/8/layout/orgChart1"/>
    <dgm:cxn modelId="{B8279E4A-E04C-4364-BB2A-944A83FA1345}" type="presOf" srcId="{BBCCB601-26B1-4DB6-8806-E1D5E09DA3B4}" destId="{1E8E47EE-FEF6-4174-957D-BAF4E658CD73}" srcOrd="1" destOrd="0" presId="urn:microsoft.com/office/officeart/2005/8/layout/orgChart1"/>
    <dgm:cxn modelId="{25C34521-2E94-4F77-810B-105039786F61}" srcId="{50DD4437-5C71-465C-81C3-0B51FADA9B4C}" destId="{BBCCB601-26B1-4DB6-8806-E1D5E09DA3B4}" srcOrd="1" destOrd="0" parTransId="{988AC7BB-BEA0-4254-8733-FE4D9620D4EE}" sibTransId="{102C52ED-2DA0-40BC-948D-4C7AE2B174BC}"/>
    <dgm:cxn modelId="{8ADB0302-B505-45A2-B78C-DAFE810DBDF2}" type="presOf" srcId="{BBCCB601-26B1-4DB6-8806-E1D5E09DA3B4}" destId="{1D9BE855-2516-47B3-8932-C7360EF2499E}" srcOrd="0" destOrd="0" presId="urn:microsoft.com/office/officeart/2005/8/layout/orgChart1"/>
    <dgm:cxn modelId="{BA68886E-07BF-450F-B278-E10DE452B926}" type="presOf" srcId="{067FBE85-3D3E-4E2D-AC89-BFEF9AF5A2DF}" destId="{6EBBA659-1C67-48EA-8C87-792BA391ED4F}" srcOrd="1" destOrd="0" presId="urn:microsoft.com/office/officeart/2005/8/layout/orgChart1"/>
    <dgm:cxn modelId="{9CE6D710-22B1-4324-8D49-445DBAA3EB98}" type="presOf" srcId="{BE76894A-522E-4573-ACCC-2C8E53292812}" destId="{759BF2F2-AB41-415F-85BD-52EEFA6152DE}" srcOrd="1" destOrd="0" presId="urn:microsoft.com/office/officeart/2005/8/layout/orgChart1"/>
    <dgm:cxn modelId="{17BC8747-F905-4279-9930-D559FD472EAB}" srcId="{50DD4437-5C71-465C-81C3-0B51FADA9B4C}" destId="{BE76894A-522E-4573-ACCC-2C8E53292812}" srcOrd="3" destOrd="0" parTransId="{ADDC59FB-824E-420E-91DB-C453A108AC8A}" sibTransId="{9E1C77E7-7216-4848-A224-60DA87C7E4BB}"/>
    <dgm:cxn modelId="{DAC64679-03BD-43BE-8B53-7E8278FE0175}" type="presOf" srcId="{AD85D8FB-BAC1-4172-8280-7EA02E3F3D66}" destId="{413186B3-61D7-4DAB-8F4A-9350015B17C1}" srcOrd="0" destOrd="0" presId="urn:microsoft.com/office/officeart/2005/8/layout/orgChart1"/>
    <dgm:cxn modelId="{A0CE32D6-DE51-4935-B811-229832EB6A1C}" srcId="{067FBE85-3D3E-4E2D-AC89-BFEF9AF5A2DF}" destId="{0162A01E-6CCF-40D6-9BE6-7A9CC9EF2454}" srcOrd="0" destOrd="0" parTransId="{003D0DEE-75A8-47D5-A9D5-0C54196ADED9}" sibTransId="{27ED65CE-22EC-4CF6-92D6-181048A9FD1D}"/>
    <dgm:cxn modelId="{6BAA7719-2390-42F2-BCC9-EF7D66D80254}" srcId="{428FEB16-50C7-426F-98B2-8F022B8045F5}" destId="{067FBE85-3D3E-4E2D-AC89-BFEF9AF5A2DF}" srcOrd="0" destOrd="0" parTransId="{4E02523C-02A4-4EFA-86C1-F8CBC1BD5245}" sibTransId="{BEB6EFA5-D9E4-48A0-8F26-2F13F28EF124}"/>
    <dgm:cxn modelId="{9F754298-3B33-4B6D-944D-5F19A6214C2E}" type="presOf" srcId="{E76CEA86-5B60-4BF0-AD09-BCDBFB483DAA}" destId="{6CD7ECB2-3CEC-4B94-AFAE-C83FCD93F43F}" srcOrd="0" destOrd="0" presId="urn:microsoft.com/office/officeart/2005/8/layout/orgChart1"/>
    <dgm:cxn modelId="{E5189C37-633C-49A5-8CAB-9227D287864C}" type="presOf" srcId="{4471E7DE-D517-420D-B661-628458DBCF2E}" destId="{F3784556-69D1-4170-93FF-11D980622D0D}" srcOrd="0" destOrd="0" presId="urn:microsoft.com/office/officeart/2005/8/layout/orgChart1"/>
    <dgm:cxn modelId="{87534911-4E49-4ABA-BE4B-A7A76CBD014A}" type="presOf" srcId="{428FEB16-50C7-426F-98B2-8F022B8045F5}" destId="{1BD69B6B-B6EA-44A9-AAC6-8C563B6C08D9}" srcOrd="0" destOrd="0" presId="urn:microsoft.com/office/officeart/2005/8/layout/orgChart1"/>
    <dgm:cxn modelId="{50F31244-FC85-4388-837D-2A8442B74310}" type="presOf" srcId="{7EA049E4-8BCF-4220-8D0F-55CB5389C1AF}" destId="{F69EF108-BFCA-4C1C-8508-698FBEF5D336}" srcOrd="0" destOrd="0" presId="urn:microsoft.com/office/officeart/2005/8/layout/orgChart1"/>
    <dgm:cxn modelId="{1D1EC9F9-0563-4E54-B155-FBB5DA5CA949}" srcId="{50DD4437-5C71-465C-81C3-0B51FADA9B4C}" destId="{E76CEA86-5B60-4BF0-AD09-BCDBFB483DAA}" srcOrd="0" destOrd="0" parTransId="{4471E7DE-D517-420D-B661-628458DBCF2E}" sibTransId="{29A3C146-ACCA-436E-AFDF-9675D48BD8B0}"/>
    <dgm:cxn modelId="{8C03809D-4721-47E9-AEFE-1003ACAA8936}" srcId="{50DD4437-5C71-465C-81C3-0B51FADA9B4C}" destId="{7EA049E4-8BCF-4220-8D0F-55CB5389C1AF}" srcOrd="2" destOrd="0" parTransId="{E4ACB7D6-E626-4EA8-8150-29B28F7C6B0F}" sibTransId="{D07F0130-F385-4F93-84FC-7467925F07F0}"/>
    <dgm:cxn modelId="{7356986D-9509-4743-BE6D-57F685F33705}" type="presOf" srcId="{50DD4437-5C71-465C-81C3-0B51FADA9B4C}" destId="{83591EA6-6243-4841-8C9A-9708B8513084}" srcOrd="0" destOrd="0" presId="urn:microsoft.com/office/officeart/2005/8/layout/orgChart1"/>
    <dgm:cxn modelId="{6F7451D1-B7FD-4BAB-92E0-0AF8D6A04A3C}" type="presOf" srcId="{ADDC59FB-824E-420E-91DB-C453A108AC8A}" destId="{C272CECD-C372-4074-9119-217456939574}" srcOrd="0" destOrd="0" presId="urn:microsoft.com/office/officeart/2005/8/layout/orgChart1"/>
    <dgm:cxn modelId="{CF7049A7-C495-438C-A874-BCA3FAD2C13A}" type="presOf" srcId="{7E4EC45C-A7B3-4232-A88D-BB6CDF1BCB47}" destId="{E61E6655-0789-4AF9-A055-E80533688FDB}" srcOrd="0" destOrd="0" presId="urn:microsoft.com/office/officeart/2005/8/layout/orgChart1"/>
    <dgm:cxn modelId="{5F98F3A0-FFF0-4FC4-B5AD-F66F9A83B148}" type="presOf" srcId="{0162A01E-6CCF-40D6-9BE6-7A9CC9EF2454}" destId="{4A2DD9FA-3E8B-4A6B-9BCE-7D4927395105}" srcOrd="1" destOrd="0" presId="urn:microsoft.com/office/officeart/2005/8/layout/orgChart1"/>
    <dgm:cxn modelId="{C55B1953-0E8D-4134-8AF8-A0B1D7AEA60F}" type="presOf" srcId="{7EA049E4-8BCF-4220-8D0F-55CB5389C1AF}" destId="{0F85577B-1E95-4269-B559-3A6284ADD333}" srcOrd="1" destOrd="0" presId="urn:microsoft.com/office/officeart/2005/8/layout/orgChart1"/>
    <dgm:cxn modelId="{25DF9192-6B0D-45F5-95A8-085E49B8C0DB}" srcId="{0162A01E-6CCF-40D6-9BE6-7A9CC9EF2454}" destId="{AD85D8FB-BAC1-4172-8280-7EA02E3F3D66}" srcOrd="0" destOrd="0" parTransId="{5BE21D98-67A2-4A63-86FF-AE1E55571F56}" sibTransId="{BE8197EA-9BF2-4ECD-B854-A9C84A6903D5}"/>
    <dgm:cxn modelId="{B5FBFD7D-6E4C-4868-818D-97EAE2F7FB2A}" type="presOf" srcId="{3F100D44-8853-4251-B449-5138F3570666}" destId="{65051E16-390C-45F0-A6A8-0F149C19DE46}" srcOrd="1" destOrd="0" presId="urn:microsoft.com/office/officeart/2005/8/layout/orgChart1"/>
    <dgm:cxn modelId="{931B81B6-990A-4AFB-AD71-56CEA02044DE}" type="presOf" srcId="{988AC7BB-BEA0-4254-8733-FE4D9620D4EE}" destId="{6666FA99-E6D7-4209-9E41-C2E87A7E0D8B}" srcOrd="0" destOrd="0" presId="urn:microsoft.com/office/officeart/2005/8/layout/orgChart1"/>
    <dgm:cxn modelId="{21849B7E-2B9A-4EDB-8410-A6B2A36B9994}" type="presParOf" srcId="{1BD69B6B-B6EA-44A9-AAC6-8C563B6C08D9}" destId="{19113BA1-F5C5-430D-8BB9-ABE43594F2F4}" srcOrd="0" destOrd="0" presId="urn:microsoft.com/office/officeart/2005/8/layout/orgChart1"/>
    <dgm:cxn modelId="{12BE6947-A764-4ABE-9B14-7190E7816C05}" type="presParOf" srcId="{19113BA1-F5C5-430D-8BB9-ABE43594F2F4}" destId="{81285DDD-04C3-495D-9615-140B599ECE11}" srcOrd="0" destOrd="0" presId="urn:microsoft.com/office/officeart/2005/8/layout/orgChart1"/>
    <dgm:cxn modelId="{534FF3D1-F4B8-474E-B4CB-3DDCD0290060}" type="presParOf" srcId="{81285DDD-04C3-495D-9615-140B599ECE11}" destId="{8F124ED4-ACC5-44EE-8999-237F7AB11489}" srcOrd="0" destOrd="0" presId="urn:microsoft.com/office/officeart/2005/8/layout/orgChart1"/>
    <dgm:cxn modelId="{6322C014-AA65-4647-B914-75F0F8BB9C7C}" type="presParOf" srcId="{81285DDD-04C3-495D-9615-140B599ECE11}" destId="{6EBBA659-1C67-48EA-8C87-792BA391ED4F}" srcOrd="1" destOrd="0" presId="urn:microsoft.com/office/officeart/2005/8/layout/orgChart1"/>
    <dgm:cxn modelId="{FBFCFE58-8DE0-4F55-8D35-16142F7EA05A}" type="presParOf" srcId="{19113BA1-F5C5-430D-8BB9-ABE43594F2F4}" destId="{DDC4783D-4D47-40A1-915F-445355C03252}" srcOrd="1" destOrd="0" presId="urn:microsoft.com/office/officeart/2005/8/layout/orgChart1"/>
    <dgm:cxn modelId="{2DD156AD-E45E-4803-8DAF-70FC1ADC9B05}" type="presParOf" srcId="{DDC4783D-4D47-40A1-915F-445355C03252}" destId="{6C079AB7-7FAD-442C-B813-E07B30E61A3B}" srcOrd="0" destOrd="0" presId="urn:microsoft.com/office/officeart/2005/8/layout/orgChart1"/>
    <dgm:cxn modelId="{3FB90E2C-296F-4CAD-BBDC-F228D574BA90}" type="presParOf" srcId="{DDC4783D-4D47-40A1-915F-445355C03252}" destId="{53F177A9-29AA-4683-9242-806A434ACCB2}" srcOrd="1" destOrd="0" presId="urn:microsoft.com/office/officeart/2005/8/layout/orgChart1"/>
    <dgm:cxn modelId="{E14DC217-502D-4080-BC0E-3DF0BA450249}" type="presParOf" srcId="{53F177A9-29AA-4683-9242-806A434ACCB2}" destId="{2F62AC09-E4F4-423D-B6F2-AAD2629AACAD}" srcOrd="0" destOrd="0" presId="urn:microsoft.com/office/officeart/2005/8/layout/orgChart1"/>
    <dgm:cxn modelId="{D7126B39-90C2-4D5E-9C28-2698A1A43565}" type="presParOf" srcId="{2F62AC09-E4F4-423D-B6F2-AAD2629AACAD}" destId="{C192C0BA-F6FF-46D6-8619-BB4E5C9C9B98}" srcOrd="0" destOrd="0" presId="urn:microsoft.com/office/officeart/2005/8/layout/orgChart1"/>
    <dgm:cxn modelId="{9EF73955-715E-4F83-9103-B80DF7CE5CF5}" type="presParOf" srcId="{2F62AC09-E4F4-423D-B6F2-AAD2629AACAD}" destId="{4A2DD9FA-3E8B-4A6B-9BCE-7D4927395105}" srcOrd="1" destOrd="0" presId="urn:microsoft.com/office/officeart/2005/8/layout/orgChart1"/>
    <dgm:cxn modelId="{6C7F6C4B-309F-41E1-AE6F-765881135D2C}" type="presParOf" srcId="{53F177A9-29AA-4683-9242-806A434ACCB2}" destId="{E24601DB-A110-4506-BAE9-D4F62761FB7C}" srcOrd="1" destOrd="0" presId="urn:microsoft.com/office/officeart/2005/8/layout/orgChart1"/>
    <dgm:cxn modelId="{A66987A5-93FA-4624-8953-8DA287E5827A}" type="presParOf" srcId="{E24601DB-A110-4506-BAE9-D4F62761FB7C}" destId="{8A2F129D-C0C6-46E4-9B83-C2BBA03E47AE}" srcOrd="0" destOrd="0" presId="urn:microsoft.com/office/officeart/2005/8/layout/orgChart1"/>
    <dgm:cxn modelId="{18F56F22-AC01-448F-8C6B-B1977F06DC6D}" type="presParOf" srcId="{E24601DB-A110-4506-BAE9-D4F62761FB7C}" destId="{48C4A318-A003-4E11-BCAE-DA97491AA6DC}" srcOrd="1" destOrd="0" presId="urn:microsoft.com/office/officeart/2005/8/layout/orgChart1"/>
    <dgm:cxn modelId="{D0F69383-8987-43BF-AFDF-69FF2D0522BC}" type="presParOf" srcId="{48C4A318-A003-4E11-BCAE-DA97491AA6DC}" destId="{35F056DA-D0AB-4D41-860B-2923CD410308}" srcOrd="0" destOrd="0" presId="urn:microsoft.com/office/officeart/2005/8/layout/orgChart1"/>
    <dgm:cxn modelId="{6278D18C-7D80-4A1E-B879-6BF7316B0D82}" type="presParOf" srcId="{35F056DA-D0AB-4D41-860B-2923CD410308}" destId="{413186B3-61D7-4DAB-8F4A-9350015B17C1}" srcOrd="0" destOrd="0" presId="urn:microsoft.com/office/officeart/2005/8/layout/orgChart1"/>
    <dgm:cxn modelId="{4CDAB2A6-15E7-4F0D-8640-E80AF377307E}" type="presParOf" srcId="{35F056DA-D0AB-4D41-860B-2923CD410308}" destId="{DB943F57-887F-4046-AA86-9CADFABAD7EE}" srcOrd="1" destOrd="0" presId="urn:microsoft.com/office/officeart/2005/8/layout/orgChart1"/>
    <dgm:cxn modelId="{749AF980-9D69-4F28-83CC-A183FEFD3172}" type="presParOf" srcId="{48C4A318-A003-4E11-BCAE-DA97491AA6DC}" destId="{70AB5724-8B77-4C5B-85A3-B23684D04CFE}" srcOrd="1" destOrd="0" presId="urn:microsoft.com/office/officeart/2005/8/layout/orgChart1"/>
    <dgm:cxn modelId="{D56246BD-AC21-4906-A55D-5BA6B22E2198}" type="presParOf" srcId="{48C4A318-A003-4E11-BCAE-DA97491AA6DC}" destId="{9B250C48-0F36-4D96-BE5B-C55FB29B532C}" srcOrd="2" destOrd="0" presId="urn:microsoft.com/office/officeart/2005/8/layout/orgChart1"/>
    <dgm:cxn modelId="{65873EC8-6083-4714-A686-86BE74E89CEB}" type="presParOf" srcId="{E24601DB-A110-4506-BAE9-D4F62761FB7C}" destId="{E61E6655-0789-4AF9-A055-E80533688FDB}" srcOrd="2" destOrd="0" presId="urn:microsoft.com/office/officeart/2005/8/layout/orgChart1"/>
    <dgm:cxn modelId="{2280B943-B38F-4C79-AC1F-847ABAE4974B}" type="presParOf" srcId="{E24601DB-A110-4506-BAE9-D4F62761FB7C}" destId="{885418AA-2C8E-4596-A150-BF16F5E5FC0D}" srcOrd="3" destOrd="0" presId="urn:microsoft.com/office/officeart/2005/8/layout/orgChart1"/>
    <dgm:cxn modelId="{94214E26-0970-41D3-88E2-3E4FC8D71036}" type="presParOf" srcId="{885418AA-2C8E-4596-A150-BF16F5E5FC0D}" destId="{57CA9DAF-A517-4F51-84E9-D5AA2CE8D818}" srcOrd="0" destOrd="0" presId="urn:microsoft.com/office/officeart/2005/8/layout/orgChart1"/>
    <dgm:cxn modelId="{93732120-DCB9-4A4E-9E0B-2B4681F6C83A}" type="presParOf" srcId="{57CA9DAF-A517-4F51-84E9-D5AA2CE8D818}" destId="{45D377F8-048E-46B0-81C7-1E21D432B534}" srcOrd="0" destOrd="0" presId="urn:microsoft.com/office/officeart/2005/8/layout/orgChart1"/>
    <dgm:cxn modelId="{4A66E0AD-DFF8-4417-9EF9-FA50DC76740A}" type="presParOf" srcId="{57CA9DAF-A517-4F51-84E9-D5AA2CE8D818}" destId="{65051E16-390C-45F0-A6A8-0F149C19DE46}" srcOrd="1" destOrd="0" presId="urn:microsoft.com/office/officeart/2005/8/layout/orgChart1"/>
    <dgm:cxn modelId="{23E3C851-97E3-41E6-A411-680709F94F1C}" type="presParOf" srcId="{885418AA-2C8E-4596-A150-BF16F5E5FC0D}" destId="{71CDD988-AA06-4F95-B5CE-E767A0EDB4D6}" srcOrd="1" destOrd="0" presId="urn:microsoft.com/office/officeart/2005/8/layout/orgChart1"/>
    <dgm:cxn modelId="{DA60278A-6CE9-4B7F-960F-2DE785448743}" type="presParOf" srcId="{885418AA-2C8E-4596-A150-BF16F5E5FC0D}" destId="{953379DC-6062-4027-8D70-3FABFE229527}" srcOrd="2" destOrd="0" presId="urn:microsoft.com/office/officeart/2005/8/layout/orgChart1"/>
    <dgm:cxn modelId="{F242A623-E7F6-4C18-AD3E-8826335A99C1}" type="presParOf" srcId="{53F177A9-29AA-4683-9242-806A434ACCB2}" destId="{DE137E6C-0E0F-47BE-AC20-DDABFBD8C0BE}" srcOrd="2" destOrd="0" presId="urn:microsoft.com/office/officeart/2005/8/layout/orgChart1"/>
    <dgm:cxn modelId="{C47EE7C6-3347-41AA-89BD-18080DD255B7}" type="presParOf" srcId="{DDC4783D-4D47-40A1-915F-445355C03252}" destId="{6099C38B-66F1-4CA6-AB48-E356CBE73773}" srcOrd="2" destOrd="0" presId="urn:microsoft.com/office/officeart/2005/8/layout/orgChart1"/>
    <dgm:cxn modelId="{573E9AF9-F2BD-47BA-8216-3A8DCB98EE16}" type="presParOf" srcId="{DDC4783D-4D47-40A1-915F-445355C03252}" destId="{73E0FA55-5F82-435B-836E-5450B8C23D91}" srcOrd="3" destOrd="0" presId="urn:microsoft.com/office/officeart/2005/8/layout/orgChart1"/>
    <dgm:cxn modelId="{C23C1517-619B-4700-9124-92145262A09C}" type="presParOf" srcId="{73E0FA55-5F82-435B-836E-5450B8C23D91}" destId="{D8619025-0267-4445-8DCA-DAE326AFDB72}" srcOrd="0" destOrd="0" presId="urn:microsoft.com/office/officeart/2005/8/layout/orgChart1"/>
    <dgm:cxn modelId="{C921104C-0BAC-49B6-A017-65DAD6B75F40}" type="presParOf" srcId="{D8619025-0267-4445-8DCA-DAE326AFDB72}" destId="{83591EA6-6243-4841-8C9A-9708B8513084}" srcOrd="0" destOrd="0" presId="urn:microsoft.com/office/officeart/2005/8/layout/orgChart1"/>
    <dgm:cxn modelId="{C6FF114A-2659-4A4F-9081-37F5787EF426}" type="presParOf" srcId="{D8619025-0267-4445-8DCA-DAE326AFDB72}" destId="{25CEEC9B-40F0-4EEC-BFF7-FEC7DCB7F4B7}" srcOrd="1" destOrd="0" presId="urn:microsoft.com/office/officeart/2005/8/layout/orgChart1"/>
    <dgm:cxn modelId="{15938EEE-1535-4423-A5E9-E57868BF2BCD}" type="presParOf" srcId="{73E0FA55-5F82-435B-836E-5450B8C23D91}" destId="{6D327C24-43A2-4968-BBAC-44510F80A6A6}" srcOrd="1" destOrd="0" presId="urn:microsoft.com/office/officeart/2005/8/layout/orgChart1"/>
    <dgm:cxn modelId="{C42EDC97-7BA0-43DB-930E-CF1F2C487D6B}" type="presParOf" srcId="{6D327C24-43A2-4968-BBAC-44510F80A6A6}" destId="{F3784556-69D1-4170-93FF-11D980622D0D}" srcOrd="0" destOrd="0" presId="urn:microsoft.com/office/officeart/2005/8/layout/orgChart1"/>
    <dgm:cxn modelId="{CC7F3F86-3716-42BB-A497-6AB9CB741317}" type="presParOf" srcId="{6D327C24-43A2-4968-BBAC-44510F80A6A6}" destId="{228967C8-6303-4927-B271-868C6F4665EA}" srcOrd="1" destOrd="0" presId="urn:microsoft.com/office/officeart/2005/8/layout/orgChart1"/>
    <dgm:cxn modelId="{9DB947FD-4CC1-439A-B2CF-0B3AB05758DC}" type="presParOf" srcId="{228967C8-6303-4927-B271-868C6F4665EA}" destId="{DB0D5422-94C4-4A32-860E-B298B7F77E2A}" srcOrd="0" destOrd="0" presId="urn:microsoft.com/office/officeart/2005/8/layout/orgChart1"/>
    <dgm:cxn modelId="{C55432B8-4532-4CB5-906C-2B7F18319AD3}" type="presParOf" srcId="{DB0D5422-94C4-4A32-860E-B298B7F77E2A}" destId="{6CD7ECB2-3CEC-4B94-AFAE-C83FCD93F43F}" srcOrd="0" destOrd="0" presId="urn:microsoft.com/office/officeart/2005/8/layout/orgChart1"/>
    <dgm:cxn modelId="{8CC0C14B-57C7-4260-BA24-30E04B14D255}" type="presParOf" srcId="{DB0D5422-94C4-4A32-860E-B298B7F77E2A}" destId="{E38D8ECE-501C-4080-8D17-5E61A830D8CF}" srcOrd="1" destOrd="0" presId="urn:microsoft.com/office/officeart/2005/8/layout/orgChart1"/>
    <dgm:cxn modelId="{6384A136-CDE1-49B9-82AF-431187FF05D2}" type="presParOf" srcId="{228967C8-6303-4927-B271-868C6F4665EA}" destId="{64C3C28A-9FD1-4A53-806F-BCDAACE2E0D9}" srcOrd="1" destOrd="0" presId="urn:microsoft.com/office/officeart/2005/8/layout/orgChart1"/>
    <dgm:cxn modelId="{2A741C9B-C058-4B47-9D78-5545BBEB4754}" type="presParOf" srcId="{228967C8-6303-4927-B271-868C6F4665EA}" destId="{35B8FE02-2F5B-4B10-9DD1-FA7CE0305002}" srcOrd="2" destOrd="0" presId="urn:microsoft.com/office/officeart/2005/8/layout/orgChart1"/>
    <dgm:cxn modelId="{6BD231AE-1074-4356-B1C8-97E4EC17E073}" type="presParOf" srcId="{6D327C24-43A2-4968-BBAC-44510F80A6A6}" destId="{6666FA99-E6D7-4209-9E41-C2E87A7E0D8B}" srcOrd="2" destOrd="0" presId="urn:microsoft.com/office/officeart/2005/8/layout/orgChart1"/>
    <dgm:cxn modelId="{3DD7DB56-DAC5-4B6F-ACD7-B8E28D2A51FC}" type="presParOf" srcId="{6D327C24-43A2-4968-BBAC-44510F80A6A6}" destId="{4137A6DF-D52E-4EF3-9BB3-47A9DCC4B8E1}" srcOrd="3" destOrd="0" presId="urn:microsoft.com/office/officeart/2005/8/layout/orgChart1"/>
    <dgm:cxn modelId="{060773A5-9BBD-40F6-BACC-FD4A635D83E8}" type="presParOf" srcId="{4137A6DF-D52E-4EF3-9BB3-47A9DCC4B8E1}" destId="{6A3BC275-9D72-4FD2-BA5B-71C5AD5D891D}" srcOrd="0" destOrd="0" presId="urn:microsoft.com/office/officeart/2005/8/layout/orgChart1"/>
    <dgm:cxn modelId="{4C01A89A-0041-445E-8E5A-FD10572B15D3}" type="presParOf" srcId="{6A3BC275-9D72-4FD2-BA5B-71C5AD5D891D}" destId="{1D9BE855-2516-47B3-8932-C7360EF2499E}" srcOrd="0" destOrd="0" presId="urn:microsoft.com/office/officeart/2005/8/layout/orgChart1"/>
    <dgm:cxn modelId="{1A9C917E-B948-41C1-8D3C-8AEB0AB6FFDF}" type="presParOf" srcId="{6A3BC275-9D72-4FD2-BA5B-71C5AD5D891D}" destId="{1E8E47EE-FEF6-4174-957D-BAF4E658CD73}" srcOrd="1" destOrd="0" presId="urn:microsoft.com/office/officeart/2005/8/layout/orgChart1"/>
    <dgm:cxn modelId="{C6880AD1-CD5D-491F-9756-738391B694AC}" type="presParOf" srcId="{4137A6DF-D52E-4EF3-9BB3-47A9DCC4B8E1}" destId="{08AB862E-6E51-4FAD-9F78-E0EDFE5F96CE}" srcOrd="1" destOrd="0" presId="urn:microsoft.com/office/officeart/2005/8/layout/orgChart1"/>
    <dgm:cxn modelId="{C9AC9BD0-EB88-48DE-A463-9A07681A078F}" type="presParOf" srcId="{4137A6DF-D52E-4EF3-9BB3-47A9DCC4B8E1}" destId="{C118473F-1A06-469F-B40C-0E0D31548F88}" srcOrd="2" destOrd="0" presId="urn:microsoft.com/office/officeart/2005/8/layout/orgChart1"/>
    <dgm:cxn modelId="{1837E89E-1EE9-40DE-A99A-46D7801118B4}" type="presParOf" srcId="{6D327C24-43A2-4968-BBAC-44510F80A6A6}" destId="{338326C7-95D9-405C-B751-4AFA01F91EB6}" srcOrd="4" destOrd="0" presId="urn:microsoft.com/office/officeart/2005/8/layout/orgChart1"/>
    <dgm:cxn modelId="{FE750D59-B981-4749-88C2-2EF123A074E5}" type="presParOf" srcId="{6D327C24-43A2-4968-BBAC-44510F80A6A6}" destId="{7E6A73D2-AE27-4F0B-8F6A-6C74C0D3D12A}" srcOrd="5" destOrd="0" presId="urn:microsoft.com/office/officeart/2005/8/layout/orgChart1"/>
    <dgm:cxn modelId="{7DFEDD99-28E0-4C68-9A99-0EB9FEC606F2}" type="presParOf" srcId="{7E6A73D2-AE27-4F0B-8F6A-6C74C0D3D12A}" destId="{30EDBE86-74CC-4CB0-B77E-1BDE9CDA60EB}" srcOrd="0" destOrd="0" presId="urn:microsoft.com/office/officeart/2005/8/layout/orgChart1"/>
    <dgm:cxn modelId="{36344A97-E42D-404A-B5E8-2C3036BFEE02}" type="presParOf" srcId="{30EDBE86-74CC-4CB0-B77E-1BDE9CDA60EB}" destId="{F69EF108-BFCA-4C1C-8508-698FBEF5D336}" srcOrd="0" destOrd="0" presId="urn:microsoft.com/office/officeart/2005/8/layout/orgChart1"/>
    <dgm:cxn modelId="{671049FE-845A-4596-B082-9F215A2206A9}" type="presParOf" srcId="{30EDBE86-74CC-4CB0-B77E-1BDE9CDA60EB}" destId="{0F85577B-1E95-4269-B559-3A6284ADD333}" srcOrd="1" destOrd="0" presId="urn:microsoft.com/office/officeart/2005/8/layout/orgChart1"/>
    <dgm:cxn modelId="{C62AAD3A-CEDF-4398-A519-BB7190DE182B}" type="presParOf" srcId="{7E6A73D2-AE27-4F0B-8F6A-6C74C0D3D12A}" destId="{C808FE77-0C8A-4C60-87A1-6C5F12BF3F91}" srcOrd="1" destOrd="0" presId="urn:microsoft.com/office/officeart/2005/8/layout/orgChart1"/>
    <dgm:cxn modelId="{36EC70FC-1D7F-4634-BBED-E434165ED495}" type="presParOf" srcId="{7E6A73D2-AE27-4F0B-8F6A-6C74C0D3D12A}" destId="{111DC274-289D-4810-89EF-4772FDA97FB9}" srcOrd="2" destOrd="0" presId="urn:microsoft.com/office/officeart/2005/8/layout/orgChart1"/>
    <dgm:cxn modelId="{116B66CC-D550-4F72-8DD5-423B71E8CE71}" type="presParOf" srcId="{6D327C24-43A2-4968-BBAC-44510F80A6A6}" destId="{C272CECD-C372-4074-9119-217456939574}" srcOrd="6" destOrd="0" presId="urn:microsoft.com/office/officeart/2005/8/layout/orgChart1"/>
    <dgm:cxn modelId="{725D524C-C65D-4A95-BD52-E43ADA685272}" type="presParOf" srcId="{6D327C24-43A2-4968-BBAC-44510F80A6A6}" destId="{967E367C-5C52-456C-AFB4-CB6550AAF6F0}" srcOrd="7" destOrd="0" presId="urn:microsoft.com/office/officeart/2005/8/layout/orgChart1"/>
    <dgm:cxn modelId="{551B0178-02CC-401E-85D7-10BFAEE16E19}" type="presParOf" srcId="{967E367C-5C52-456C-AFB4-CB6550AAF6F0}" destId="{1C4FBF17-C33A-449D-9B95-27B8A64455EC}" srcOrd="0" destOrd="0" presId="urn:microsoft.com/office/officeart/2005/8/layout/orgChart1"/>
    <dgm:cxn modelId="{54537FB7-9510-4D1B-AA4D-4725F93C0F26}" type="presParOf" srcId="{1C4FBF17-C33A-449D-9B95-27B8A64455EC}" destId="{461797CC-437E-45A7-AA28-1715D0B75C2C}" srcOrd="0" destOrd="0" presId="urn:microsoft.com/office/officeart/2005/8/layout/orgChart1"/>
    <dgm:cxn modelId="{A93CBF03-1114-4609-A6A0-AD302CFFCE33}" type="presParOf" srcId="{1C4FBF17-C33A-449D-9B95-27B8A64455EC}" destId="{759BF2F2-AB41-415F-85BD-52EEFA6152DE}" srcOrd="1" destOrd="0" presId="urn:microsoft.com/office/officeart/2005/8/layout/orgChart1"/>
    <dgm:cxn modelId="{9D768686-0377-433F-827C-C30BAC7CC31E}" type="presParOf" srcId="{967E367C-5C52-456C-AFB4-CB6550AAF6F0}" destId="{038BE03B-F095-47A4-BB2C-02C7114322B4}" srcOrd="1" destOrd="0" presId="urn:microsoft.com/office/officeart/2005/8/layout/orgChart1"/>
    <dgm:cxn modelId="{EDC22B16-7719-4718-9E81-5BAA9E3B22E9}" type="presParOf" srcId="{967E367C-5C52-456C-AFB4-CB6550AAF6F0}" destId="{FA9AD892-BBB6-4964-92B0-A057859338F7}" srcOrd="2" destOrd="0" presId="urn:microsoft.com/office/officeart/2005/8/layout/orgChart1"/>
    <dgm:cxn modelId="{E0567BF2-2152-42DA-B063-DA542FACB614}" type="presParOf" srcId="{73E0FA55-5F82-435B-836E-5450B8C23D91}" destId="{253FFB44-F5F6-46A6-A6B3-70A86AA39C19}" srcOrd="2" destOrd="0" presId="urn:microsoft.com/office/officeart/2005/8/layout/orgChart1"/>
    <dgm:cxn modelId="{CAC0A2B2-E31F-4A03-9081-7A56D3D9948C}" type="presParOf" srcId="{19113BA1-F5C5-430D-8BB9-ABE43594F2F4}" destId="{213E35BD-0EBC-4214-885B-70F05CF5B4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2CECD-C372-4074-9119-217456939574}">
      <dsp:nvSpPr>
        <dsp:cNvPr id="0" name=""/>
        <dsp:cNvSpPr/>
      </dsp:nvSpPr>
      <dsp:spPr>
        <a:xfrm>
          <a:off x="4123346" y="1850724"/>
          <a:ext cx="460390" cy="3958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8473"/>
              </a:lnTo>
              <a:lnTo>
                <a:pt x="460390" y="39584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326C7-95D9-405C-B751-4AFA01F91EB6}">
      <dsp:nvSpPr>
        <dsp:cNvPr id="0" name=""/>
        <dsp:cNvSpPr/>
      </dsp:nvSpPr>
      <dsp:spPr>
        <a:xfrm>
          <a:off x="4123346" y="1850724"/>
          <a:ext cx="460390" cy="2873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3331"/>
              </a:lnTo>
              <a:lnTo>
                <a:pt x="460390" y="28733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6FA99-E6D7-4209-9E41-C2E87A7E0D8B}">
      <dsp:nvSpPr>
        <dsp:cNvPr id="0" name=""/>
        <dsp:cNvSpPr/>
      </dsp:nvSpPr>
      <dsp:spPr>
        <a:xfrm>
          <a:off x="4123346" y="1850724"/>
          <a:ext cx="460390" cy="1788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190"/>
              </a:lnTo>
              <a:lnTo>
                <a:pt x="460390" y="17881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784556-69D1-4170-93FF-11D980622D0D}">
      <dsp:nvSpPr>
        <dsp:cNvPr id="0" name=""/>
        <dsp:cNvSpPr/>
      </dsp:nvSpPr>
      <dsp:spPr>
        <a:xfrm>
          <a:off x="4123346" y="1850724"/>
          <a:ext cx="460390" cy="703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3049"/>
              </a:lnTo>
              <a:lnTo>
                <a:pt x="460390" y="703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9C38B-66F1-4CA6-AB48-E356CBE73773}">
      <dsp:nvSpPr>
        <dsp:cNvPr id="0" name=""/>
        <dsp:cNvSpPr/>
      </dsp:nvSpPr>
      <dsp:spPr>
        <a:xfrm>
          <a:off x="3655941" y="765582"/>
          <a:ext cx="1695112" cy="320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478"/>
              </a:lnTo>
              <a:lnTo>
                <a:pt x="1695112" y="160478"/>
              </a:lnTo>
              <a:lnTo>
                <a:pt x="1695112" y="3209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E6655-0789-4AF9-A055-E80533688FDB}">
      <dsp:nvSpPr>
        <dsp:cNvPr id="0" name=""/>
        <dsp:cNvSpPr/>
      </dsp:nvSpPr>
      <dsp:spPr>
        <a:xfrm>
          <a:off x="733120" y="1850724"/>
          <a:ext cx="460390" cy="1788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190"/>
              </a:lnTo>
              <a:lnTo>
                <a:pt x="460390" y="17881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F129D-C0C6-46E4-9B83-C2BBA03E47AE}">
      <dsp:nvSpPr>
        <dsp:cNvPr id="0" name=""/>
        <dsp:cNvSpPr/>
      </dsp:nvSpPr>
      <dsp:spPr>
        <a:xfrm>
          <a:off x="733120" y="1850724"/>
          <a:ext cx="460390" cy="703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3049"/>
              </a:lnTo>
              <a:lnTo>
                <a:pt x="460390" y="703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79AB7-7FAD-442C-B813-E07B30E61A3B}">
      <dsp:nvSpPr>
        <dsp:cNvPr id="0" name=""/>
        <dsp:cNvSpPr/>
      </dsp:nvSpPr>
      <dsp:spPr>
        <a:xfrm>
          <a:off x="1960828" y="765582"/>
          <a:ext cx="1695112" cy="320957"/>
        </a:xfrm>
        <a:custGeom>
          <a:avLst/>
          <a:gdLst/>
          <a:ahLst/>
          <a:cxnLst/>
          <a:rect l="0" t="0" r="0" b="0"/>
          <a:pathLst>
            <a:path>
              <a:moveTo>
                <a:pt x="1695112" y="0"/>
              </a:moveTo>
              <a:lnTo>
                <a:pt x="1695112" y="160478"/>
              </a:lnTo>
              <a:lnTo>
                <a:pt x="0" y="160478"/>
              </a:lnTo>
              <a:lnTo>
                <a:pt x="0" y="3209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24ED4-ACC5-44EE-8999-237F7AB11489}">
      <dsp:nvSpPr>
        <dsp:cNvPr id="0" name=""/>
        <dsp:cNvSpPr/>
      </dsp:nvSpPr>
      <dsp:spPr>
        <a:xfrm>
          <a:off x="2891756" y="1398"/>
          <a:ext cx="1528368" cy="764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Запросы</a:t>
          </a:r>
          <a:endParaRPr lang="ru-RU" sz="2600" kern="1200" dirty="0"/>
        </a:p>
      </dsp:txBody>
      <dsp:txXfrm>
        <a:off x="2891756" y="1398"/>
        <a:ext cx="1528368" cy="764184"/>
      </dsp:txXfrm>
    </dsp:sp>
    <dsp:sp modelId="{C192C0BA-F6FF-46D6-8619-BB4E5C9C9B98}">
      <dsp:nvSpPr>
        <dsp:cNvPr id="0" name=""/>
        <dsp:cNvSpPr/>
      </dsp:nvSpPr>
      <dsp:spPr>
        <a:xfrm>
          <a:off x="426193" y="1086540"/>
          <a:ext cx="3069268" cy="764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На выборку</a:t>
          </a:r>
          <a:endParaRPr lang="ru-RU" sz="2600" kern="1200" dirty="0"/>
        </a:p>
      </dsp:txBody>
      <dsp:txXfrm>
        <a:off x="426193" y="1086540"/>
        <a:ext cx="3069268" cy="764184"/>
      </dsp:txXfrm>
    </dsp:sp>
    <dsp:sp modelId="{413186B3-61D7-4DAB-8F4A-9350015B17C1}">
      <dsp:nvSpPr>
        <dsp:cNvPr id="0" name=""/>
        <dsp:cNvSpPr/>
      </dsp:nvSpPr>
      <dsp:spPr>
        <a:xfrm>
          <a:off x="1193510" y="2171681"/>
          <a:ext cx="2694925" cy="764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простые</a:t>
          </a:r>
          <a:endParaRPr lang="ru-RU" sz="2600" kern="1200" dirty="0"/>
        </a:p>
      </dsp:txBody>
      <dsp:txXfrm>
        <a:off x="1193510" y="2171681"/>
        <a:ext cx="2694925" cy="764184"/>
      </dsp:txXfrm>
    </dsp:sp>
    <dsp:sp modelId="{45D377F8-048E-46B0-81C7-1E21D432B534}">
      <dsp:nvSpPr>
        <dsp:cNvPr id="0" name=""/>
        <dsp:cNvSpPr/>
      </dsp:nvSpPr>
      <dsp:spPr>
        <a:xfrm>
          <a:off x="1193510" y="3256822"/>
          <a:ext cx="2694925" cy="764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итоговые</a:t>
          </a:r>
          <a:endParaRPr lang="ru-RU" sz="2600" kern="1200" dirty="0"/>
        </a:p>
      </dsp:txBody>
      <dsp:txXfrm>
        <a:off x="1193510" y="3256822"/>
        <a:ext cx="2694925" cy="764184"/>
      </dsp:txXfrm>
    </dsp:sp>
    <dsp:sp modelId="{83591EA6-6243-4841-8C9A-9708B8513084}">
      <dsp:nvSpPr>
        <dsp:cNvPr id="0" name=""/>
        <dsp:cNvSpPr/>
      </dsp:nvSpPr>
      <dsp:spPr>
        <a:xfrm>
          <a:off x="3816419" y="1086540"/>
          <a:ext cx="3069268" cy="764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Активные</a:t>
          </a:r>
          <a:endParaRPr lang="ru-RU" sz="2600" kern="1200" dirty="0"/>
        </a:p>
      </dsp:txBody>
      <dsp:txXfrm>
        <a:off x="3816419" y="1086540"/>
        <a:ext cx="3069268" cy="764184"/>
      </dsp:txXfrm>
    </dsp:sp>
    <dsp:sp modelId="{6CD7ECB2-3CEC-4B94-AFAE-C83FCD93F43F}">
      <dsp:nvSpPr>
        <dsp:cNvPr id="0" name=""/>
        <dsp:cNvSpPr/>
      </dsp:nvSpPr>
      <dsp:spPr>
        <a:xfrm>
          <a:off x="4583736" y="2171681"/>
          <a:ext cx="2694925" cy="764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На обновление</a:t>
          </a:r>
          <a:endParaRPr lang="ru-RU" sz="2600" kern="1200" dirty="0"/>
        </a:p>
      </dsp:txBody>
      <dsp:txXfrm>
        <a:off x="4583736" y="2171681"/>
        <a:ext cx="2694925" cy="764184"/>
      </dsp:txXfrm>
    </dsp:sp>
    <dsp:sp modelId="{1D9BE855-2516-47B3-8932-C7360EF2499E}">
      <dsp:nvSpPr>
        <dsp:cNvPr id="0" name=""/>
        <dsp:cNvSpPr/>
      </dsp:nvSpPr>
      <dsp:spPr>
        <a:xfrm>
          <a:off x="4583736" y="3256822"/>
          <a:ext cx="2694925" cy="764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На добавление</a:t>
          </a:r>
          <a:endParaRPr lang="ru-RU" sz="2600" kern="1200" dirty="0"/>
        </a:p>
      </dsp:txBody>
      <dsp:txXfrm>
        <a:off x="4583736" y="3256822"/>
        <a:ext cx="2694925" cy="764184"/>
      </dsp:txXfrm>
    </dsp:sp>
    <dsp:sp modelId="{F69EF108-BFCA-4C1C-8508-698FBEF5D336}">
      <dsp:nvSpPr>
        <dsp:cNvPr id="0" name=""/>
        <dsp:cNvSpPr/>
      </dsp:nvSpPr>
      <dsp:spPr>
        <a:xfrm>
          <a:off x="4583736" y="4341963"/>
          <a:ext cx="2694925" cy="764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На удаление</a:t>
          </a:r>
          <a:endParaRPr lang="ru-RU" sz="2600" kern="1200" dirty="0"/>
        </a:p>
      </dsp:txBody>
      <dsp:txXfrm>
        <a:off x="4583736" y="4341963"/>
        <a:ext cx="2694925" cy="764184"/>
      </dsp:txXfrm>
    </dsp:sp>
    <dsp:sp modelId="{461797CC-437E-45A7-AA28-1715D0B75C2C}">
      <dsp:nvSpPr>
        <dsp:cNvPr id="0" name=""/>
        <dsp:cNvSpPr/>
      </dsp:nvSpPr>
      <dsp:spPr>
        <a:xfrm>
          <a:off x="4583736" y="5427105"/>
          <a:ext cx="2694925" cy="764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Создание новой таблицы</a:t>
          </a:r>
          <a:endParaRPr lang="ru-RU" sz="2600" kern="1200" dirty="0"/>
        </a:p>
      </dsp:txBody>
      <dsp:txXfrm>
        <a:off x="4583736" y="5427105"/>
        <a:ext cx="2694925" cy="764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6030" y="76862"/>
            <a:ext cx="8064896" cy="1472184"/>
          </a:xfrm>
        </p:spPr>
        <p:txBody>
          <a:bodyPr/>
          <a:lstStyle/>
          <a:p>
            <a:r>
              <a:rPr lang="en-US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b="1" dirty="0" smtClean="0">
                <a:effectLst/>
              </a:rPr>
              <a:t>. Запросы в  СУБД</a:t>
            </a:r>
            <a:r>
              <a:rPr lang="en-US" b="1" dirty="0" smtClean="0">
                <a:effectLst/>
              </a:rPr>
              <a:t>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MS ACCESS</a:t>
            </a:r>
            <a:endParaRPr lang="ru-RU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11167"/>
            <a:ext cx="7992888" cy="5040560"/>
          </a:xfrm>
        </p:spPr>
        <p:txBody>
          <a:bodyPr>
            <a:noAutofit/>
          </a:bodyPr>
          <a:lstStyle/>
          <a:p>
            <a:pPr marL="541782" indent="-514350">
              <a:buAutoNum type="arabicPeriod"/>
            </a:pPr>
            <a:r>
              <a:rPr lang="ru-RU" sz="3600" dirty="0" smtClean="0"/>
              <a:t>Типы запросов в  СУБД </a:t>
            </a:r>
            <a:r>
              <a:rPr lang="en-US" sz="3600" dirty="0" smtClean="0"/>
              <a:t>MS Access</a:t>
            </a:r>
            <a:endParaRPr lang="ru-RU" sz="3600" dirty="0" smtClean="0"/>
          </a:p>
          <a:p>
            <a:pPr marL="541782" indent="-514350">
              <a:buAutoNum type="arabicPeriod"/>
            </a:pPr>
            <a:r>
              <a:rPr lang="ru-RU" sz="3600" dirty="0" smtClean="0"/>
              <a:t>Простые запросы на выборку</a:t>
            </a:r>
          </a:p>
          <a:p>
            <a:pPr marL="541782" indent="-514350">
              <a:buAutoNum type="arabicPeriod"/>
            </a:pPr>
            <a:r>
              <a:rPr lang="ru-RU" sz="3600" dirty="0" smtClean="0"/>
              <a:t>Итоговые запросы</a:t>
            </a:r>
          </a:p>
          <a:p>
            <a:pPr marL="541782" indent="-514350">
              <a:buAutoNum type="arabicPeriod"/>
            </a:pPr>
            <a:r>
              <a:rPr lang="ru-RU" sz="3600" dirty="0" smtClean="0"/>
              <a:t>Активные запросы</a:t>
            </a:r>
          </a:p>
        </p:txBody>
      </p:sp>
    </p:spTree>
    <p:extLst>
      <p:ext uri="{BB962C8B-B14F-4D97-AF65-F5344CB8AC3E}">
        <p14:creationId xmlns:p14="http://schemas.microsoft.com/office/powerpoint/2010/main" val="16154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dirty="0" smtClean="0"/>
              <a:t>2. Простые </a:t>
            </a:r>
            <a:r>
              <a:rPr lang="ru-RU" sz="2800" dirty="0"/>
              <a:t>запросы на выборку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273642"/>
            <a:ext cx="7992888" cy="639571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Условия отбора И / ИЛИ  (</a:t>
            </a:r>
            <a:r>
              <a:rPr lang="en-US" sz="3600" dirty="0" smtClean="0"/>
              <a:t>and / or)</a:t>
            </a:r>
            <a:endParaRPr lang="ru-RU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Возраст </a:t>
            </a:r>
            <a:r>
              <a:rPr lang="en-US" sz="3600" dirty="0" smtClean="0"/>
              <a:t>&gt; 40 </a:t>
            </a:r>
            <a:r>
              <a:rPr lang="ru-RU" sz="3600" u="sng" dirty="0" smtClean="0"/>
              <a:t>или</a:t>
            </a:r>
            <a:r>
              <a:rPr lang="ru-RU" sz="3600" dirty="0" smtClean="0"/>
              <a:t>  Адрес = «Москва»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0"/>
          <a:stretch/>
        </p:blipFill>
        <p:spPr bwMode="auto">
          <a:xfrm>
            <a:off x="1115616" y="1124744"/>
            <a:ext cx="6192688" cy="153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408" y="2793467"/>
            <a:ext cx="6450430" cy="31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8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dirty="0" smtClean="0"/>
              <a:t>2. Простые </a:t>
            </a:r>
            <a:r>
              <a:rPr lang="ru-RU" sz="2800" dirty="0"/>
              <a:t>запросы на выборку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273642"/>
            <a:ext cx="7992888" cy="639571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Вычисляемые</a:t>
            </a:r>
            <a:r>
              <a:rPr lang="ru-RU" sz="3600" dirty="0" smtClean="0"/>
              <a:t> поля:</a:t>
            </a:r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u="sng" dirty="0" smtClean="0"/>
              <a:t>Имя выражение: выражение</a:t>
            </a:r>
            <a:endParaRPr lang="en-US" sz="3600" u="sng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i="1" dirty="0" smtClean="0"/>
              <a:t>например,</a:t>
            </a:r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Стоимость: </a:t>
            </a:r>
            <a:r>
              <a:rPr lang="en-US" sz="3600" dirty="0" smtClean="0"/>
              <a:t>[</a:t>
            </a:r>
            <a:r>
              <a:rPr lang="ru-RU" sz="3600" dirty="0" smtClean="0"/>
              <a:t>цена</a:t>
            </a:r>
            <a:r>
              <a:rPr lang="en-US" sz="3600" dirty="0" smtClean="0"/>
              <a:t>]</a:t>
            </a:r>
            <a:r>
              <a:rPr lang="ru-RU" sz="3600" dirty="0" smtClean="0"/>
              <a:t> * </a:t>
            </a:r>
            <a:r>
              <a:rPr lang="en-US" sz="3600" dirty="0" smtClean="0"/>
              <a:t>[</a:t>
            </a:r>
            <a:r>
              <a:rPr lang="ru-RU" sz="3600" dirty="0" err="1" smtClean="0"/>
              <a:t>кол_во</a:t>
            </a:r>
            <a:r>
              <a:rPr lang="en-US" sz="3600" dirty="0" smtClean="0"/>
              <a:t>]</a:t>
            </a:r>
            <a:r>
              <a:rPr lang="ru-RU" sz="3600" dirty="0" smtClean="0"/>
              <a:t> * 1,05</a:t>
            </a:r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32380"/>
            <a:ext cx="7500807" cy="233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68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dirty="0" smtClean="0"/>
              <a:t>2. Простые </a:t>
            </a:r>
            <a:r>
              <a:rPr lang="ru-RU" sz="2800" dirty="0"/>
              <a:t>запросы на выборку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273642"/>
            <a:ext cx="7992888" cy="639571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600" dirty="0" smtClean="0"/>
              <a:t>Запрос </a:t>
            </a:r>
            <a:r>
              <a:rPr lang="ru-RU" sz="3600" b="1" dirty="0" smtClean="0"/>
              <a:t>с параметром</a:t>
            </a:r>
            <a:endParaRPr lang="ru-RU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98" y="1124744"/>
            <a:ext cx="7972874" cy="186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837" y="4437112"/>
            <a:ext cx="3772644" cy="188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6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3</a:t>
            </a:r>
            <a:r>
              <a:rPr lang="ru-RU" sz="2800" dirty="0" smtClean="0"/>
              <a:t>. Итоговые запросы 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273642"/>
            <a:ext cx="7992888" cy="639571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600" dirty="0" smtClean="0"/>
              <a:t>Групповые операции</a:t>
            </a:r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412" y="1294632"/>
            <a:ext cx="3571056" cy="3156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868" y="4451189"/>
            <a:ext cx="3571056" cy="2212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6305" y="116632"/>
            <a:ext cx="1085929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8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3</a:t>
            </a:r>
            <a:r>
              <a:rPr lang="ru-RU" sz="2800" dirty="0" smtClean="0"/>
              <a:t>. Итоговые запросы 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99466"/>
            <a:ext cx="7992888" cy="639571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Перекрестный запрос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48" y="908720"/>
            <a:ext cx="7863274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275" y="4221085"/>
            <a:ext cx="6319768" cy="2467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42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4. Активные запросы 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99466"/>
            <a:ext cx="7992888" cy="639571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Создание новой таблицы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120" y="980728"/>
            <a:ext cx="7884794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4. Активные запросы 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99466"/>
            <a:ext cx="7992888" cy="639571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На добавление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700" y="1196752"/>
            <a:ext cx="7865903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4. Активные запросы 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99466"/>
            <a:ext cx="7992888" cy="639571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На удаление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556792"/>
            <a:ext cx="5688632" cy="513213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4312" y="980728"/>
            <a:ext cx="188328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2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4. Активные запросы 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99466"/>
            <a:ext cx="7992888" cy="639571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На обновление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5" y="1412776"/>
            <a:ext cx="7712581" cy="48965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836712"/>
            <a:ext cx="209089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6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dirty="0" smtClean="0"/>
              <a:t>1. Типы </a:t>
            </a:r>
            <a:r>
              <a:rPr lang="ru-RU" sz="2800" dirty="0"/>
              <a:t>запросов в 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57624451"/>
              </p:ext>
            </p:extLst>
          </p:nvPr>
        </p:nvGraphicFramePr>
        <p:xfrm>
          <a:off x="1187624" y="260646"/>
          <a:ext cx="770485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17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dirty="0" smtClean="0"/>
              <a:t>1. Типы </a:t>
            </a:r>
            <a:r>
              <a:rPr lang="ru-RU" sz="2800" dirty="0"/>
              <a:t>запросов в 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273642"/>
            <a:ext cx="7869765" cy="504056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Запросы на </a:t>
            </a:r>
            <a:r>
              <a:rPr lang="ru-RU" sz="3600" b="1" dirty="0" smtClean="0"/>
              <a:t>выборку</a:t>
            </a:r>
            <a:r>
              <a:rPr lang="ru-RU" sz="3600" dirty="0" smtClean="0"/>
              <a:t>: 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не изменяют исходных данных, 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могут быть источником данных для других объектов, 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отображают результат выполнения на экране.</a:t>
            </a:r>
          </a:p>
        </p:txBody>
      </p:sp>
    </p:spTree>
    <p:extLst>
      <p:ext uri="{BB962C8B-B14F-4D97-AF65-F5344CB8AC3E}">
        <p14:creationId xmlns:p14="http://schemas.microsoft.com/office/powerpoint/2010/main" val="355727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dirty="0" smtClean="0"/>
              <a:t>1. Типы </a:t>
            </a:r>
            <a:r>
              <a:rPr lang="ru-RU" sz="2800" dirty="0"/>
              <a:t>запросов в 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273642"/>
            <a:ext cx="7869765" cy="504056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b="1" dirty="0" smtClean="0"/>
              <a:t>Активные</a:t>
            </a:r>
            <a:r>
              <a:rPr lang="ru-RU" sz="3600" dirty="0" smtClean="0"/>
              <a:t> запросы: </a:t>
            </a:r>
          </a:p>
          <a:p>
            <a:pPr marL="598932" indent="-571500" algn="just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изменяют исходные данные, 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не могут быть источником данных для других объектов, 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не отображают результат выполнения на экране.</a:t>
            </a:r>
          </a:p>
        </p:txBody>
      </p:sp>
    </p:spTree>
    <p:extLst>
      <p:ext uri="{BB962C8B-B14F-4D97-AF65-F5344CB8AC3E}">
        <p14:creationId xmlns:p14="http://schemas.microsoft.com/office/powerpoint/2010/main" val="23870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dirty="0" smtClean="0"/>
              <a:t>1. Типы </a:t>
            </a:r>
            <a:r>
              <a:rPr lang="ru-RU" sz="2800" dirty="0"/>
              <a:t>запросов в 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273642"/>
            <a:ext cx="7992888" cy="504056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Имеются следующие режимы создания запросов:</a:t>
            </a:r>
          </a:p>
          <a:p>
            <a:pPr marL="598932" indent="-571500" algn="just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Мастер запросов</a:t>
            </a:r>
          </a:p>
          <a:p>
            <a:pPr marL="598932" indent="-571500" algn="just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Конструктор запросов</a:t>
            </a:r>
          </a:p>
          <a:p>
            <a:pPr marL="598932" indent="-571500" algn="just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Импорт запросов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5" t="24039" r="32506" b="42429"/>
          <a:stretch/>
        </p:blipFill>
        <p:spPr bwMode="auto">
          <a:xfrm>
            <a:off x="6532629" y="4653136"/>
            <a:ext cx="247650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3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dirty="0" smtClean="0"/>
              <a:t>1. Типы </a:t>
            </a:r>
            <a:r>
              <a:rPr lang="ru-RU" sz="2800" dirty="0"/>
              <a:t>запросов в 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273642"/>
            <a:ext cx="7992888" cy="504056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Мастер запросов</a:t>
            </a:r>
            <a:endParaRPr lang="ru-RU" sz="3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5" t="24039" r="32506" b="42429"/>
          <a:stretch/>
        </p:blipFill>
        <p:spPr bwMode="auto">
          <a:xfrm>
            <a:off x="1619672" y="1052736"/>
            <a:ext cx="6552728" cy="551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41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dirty="0" smtClean="0"/>
              <a:t>2. Простые </a:t>
            </a:r>
            <a:r>
              <a:rPr lang="ru-RU" sz="2800" dirty="0"/>
              <a:t>запросы на выборку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273642"/>
            <a:ext cx="7992888" cy="504056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Исходная таблица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7" y="1412776"/>
            <a:ext cx="777686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16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dirty="0" smtClean="0"/>
              <a:t>2. Простые </a:t>
            </a:r>
            <a:r>
              <a:rPr lang="ru-RU" sz="2800" dirty="0"/>
              <a:t>запросы на выборку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96218"/>
            <a:ext cx="7992888" cy="504056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Создание простого запроса на выборку в режиме конструктора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11" y="1700807"/>
            <a:ext cx="6264696" cy="499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74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dirty="0" smtClean="0"/>
              <a:t>2. Простые </a:t>
            </a:r>
            <a:r>
              <a:rPr lang="ru-RU" sz="2800" dirty="0"/>
              <a:t>запросы на выборку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273642"/>
            <a:ext cx="7992888" cy="567563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Условия отбора И / ИЛИ  (</a:t>
            </a:r>
            <a:r>
              <a:rPr lang="en-US" sz="3600" dirty="0" smtClean="0"/>
              <a:t>and / or)</a:t>
            </a:r>
            <a:endParaRPr lang="ru-RU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Возраст </a:t>
            </a:r>
            <a:r>
              <a:rPr lang="en-US" sz="3600" dirty="0" smtClean="0"/>
              <a:t>&gt; 40 </a:t>
            </a:r>
            <a:r>
              <a:rPr lang="ru-RU" sz="3600" u="sng" dirty="0" smtClean="0"/>
              <a:t>и</a:t>
            </a:r>
            <a:r>
              <a:rPr lang="ru-RU" sz="3600" dirty="0" smtClean="0"/>
              <a:t>  Адрес = «Москва»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1"/>
          <a:stretch/>
        </p:blipFill>
        <p:spPr bwMode="auto">
          <a:xfrm>
            <a:off x="1115616" y="1116645"/>
            <a:ext cx="6518786" cy="1448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14" y="2931440"/>
            <a:ext cx="7777101" cy="16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6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86D8B0-B15C-4485-A79E-7595E848473D}"/>
</file>

<file path=customXml/itemProps2.xml><?xml version="1.0" encoding="utf-8"?>
<ds:datastoreItem xmlns:ds="http://schemas.openxmlformats.org/officeDocument/2006/customXml" ds:itemID="{CC6713C5-4A92-4916-BBE9-A27BFB109A1E}"/>
</file>

<file path=customXml/itemProps3.xml><?xml version="1.0" encoding="utf-8"?>
<ds:datastoreItem xmlns:ds="http://schemas.openxmlformats.org/officeDocument/2006/customXml" ds:itemID="{6F2E5BC1-23D8-4301-86EA-03BCCE6F9B7A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750</TotalTime>
  <Words>278</Words>
  <Application>Microsoft Office PowerPoint</Application>
  <PresentationFormat>Экран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7. Запросы в  СУБД  MS ACCESS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ОБЩЕЕ  ПРЕДСТАВЛЕНИЕ  О  БАЗАХ  ДАННЫХ</dc:title>
  <cp:lastModifiedBy>doroshev</cp:lastModifiedBy>
  <cp:revision>95</cp:revision>
  <dcterms:modified xsi:type="dcterms:W3CDTF">2017-04-03T06:34:08Z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